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ebc3162db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749e0160f4eb3"/>
  </p:sldMasterIdLst>
  <p:sldIdLst>
    <p:sldId xmlns:r="http://schemas.openxmlformats.org/officeDocument/2006/relationships" id="256" r:id="Rb3239274e8d74c03"/>
    <p:sldId xmlns:r="http://schemas.openxmlformats.org/officeDocument/2006/relationships" id="257" r:id="R3a1d4c2a753c47b6"/>
    <p:sldId xmlns:r="http://schemas.openxmlformats.org/officeDocument/2006/relationships" id="258" r:id="R4640ea8832ce4213"/>
    <p:sldId xmlns:r="http://schemas.openxmlformats.org/officeDocument/2006/relationships" id="259" r:id="R269a7e9020034d65"/>
    <p:sldId xmlns:r="http://schemas.openxmlformats.org/officeDocument/2006/relationships" id="260" r:id="R55d574ea4f4444fc"/>
    <p:sldId xmlns:r="http://schemas.openxmlformats.org/officeDocument/2006/relationships" id="261" r:id="Rbf8e9cce203442bb"/>
    <p:sldId xmlns:r="http://schemas.openxmlformats.org/officeDocument/2006/relationships" id="262" r:id="R95c7d67dbae1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749e0160f4eb3" /><Relationship Type="http://schemas.openxmlformats.org/officeDocument/2006/relationships/slide" Target="/ppt/slides/slide1.xml" Id="Rb3239274e8d74c03" /><Relationship Type="http://schemas.openxmlformats.org/officeDocument/2006/relationships/slide" Target="/ppt/slides/slide2.xml" Id="R3a1d4c2a753c47b6" /><Relationship Type="http://schemas.openxmlformats.org/officeDocument/2006/relationships/slide" Target="/ppt/slides/slide3.xml" Id="R4640ea8832ce4213" /><Relationship Type="http://schemas.openxmlformats.org/officeDocument/2006/relationships/slide" Target="/ppt/slides/slide4.xml" Id="R269a7e9020034d65" /><Relationship Type="http://schemas.openxmlformats.org/officeDocument/2006/relationships/slide" Target="/ppt/slides/slide5.xml" Id="R55d574ea4f4444fc" /><Relationship Type="http://schemas.openxmlformats.org/officeDocument/2006/relationships/slide" Target="/ppt/slides/slide6.xml" Id="Rbf8e9cce203442bb" /><Relationship Type="http://schemas.openxmlformats.org/officeDocument/2006/relationships/slide" Target="/ppt/slides/slide7.xml" Id="R95c7d67dbae1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61d624636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b85333ce47b8" /><Relationship Type="http://schemas.openxmlformats.org/officeDocument/2006/relationships/theme" Target="/ppt/slideMasters/theme/theme1.xml" Id="R6096e1ffd30e4e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2b85333ce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2b329897f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d06110ec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94674c46b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80dc25c649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00dc5337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14a37c86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0adab421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RADIATORSERVICE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RADIATORSERVICE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38 797 559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7 172 115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43 802 123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ANDRE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FRODE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ROAR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TORE JAN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CHRISTIN KVAMME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TOKVAM ELISABETH KVAMME  –  15,8 %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918 793 003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