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c9c38094ce4c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6cbcc7fa64e8d"/>
  </p:sldMasterIdLst>
  <p:sldIdLst>
    <p:sldId xmlns:r="http://schemas.openxmlformats.org/officeDocument/2006/relationships" id="256" r:id="R268490b68acd4674"/>
    <p:sldId xmlns:r="http://schemas.openxmlformats.org/officeDocument/2006/relationships" id="257" r:id="Reda8a08bab7c4988"/>
    <p:sldId xmlns:r="http://schemas.openxmlformats.org/officeDocument/2006/relationships" id="258" r:id="R06b48aaf1d7d486d"/>
    <p:sldId xmlns:r="http://schemas.openxmlformats.org/officeDocument/2006/relationships" id="259" r:id="Ra0308a4922bb4f39"/>
    <p:sldId xmlns:r="http://schemas.openxmlformats.org/officeDocument/2006/relationships" id="260" r:id="Re74f06ca49434f71"/>
    <p:sldId xmlns:r="http://schemas.openxmlformats.org/officeDocument/2006/relationships" id="261" r:id="R22688e02429b45d9"/>
    <p:sldId xmlns:r="http://schemas.openxmlformats.org/officeDocument/2006/relationships" id="262" r:id="R063940079f574d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6cbcc7fa64e8d" /><Relationship Type="http://schemas.openxmlformats.org/officeDocument/2006/relationships/slide" Target="/ppt/slides/slide1.xml" Id="R268490b68acd4674" /><Relationship Type="http://schemas.openxmlformats.org/officeDocument/2006/relationships/slide" Target="/ppt/slides/slide2.xml" Id="Reda8a08bab7c4988" /><Relationship Type="http://schemas.openxmlformats.org/officeDocument/2006/relationships/slide" Target="/ppt/slides/slide3.xml" Id="R06b48aaf1d7d486d" /><Relationship Type="http://schemas.openxmlformats.org/officeDocument/2006/relationships/slide" Target="/ppt/slides/slide4.xml" Id="Ra0308a4922bb4f39" /><Relationship Type="http://schemas.openxmlformats.org/officeDocument/2006/relationships/slide" Target="/ppt/slides/slide5.xml" Id="Re74f06ca49434f71" /><Relationship Type="http://schemas.openxmlformats.org/officeDocument/2006/relationships/slide" Target="/ppt/slides/slide6.xml" Id="R22688e02429b45d9" /><Relationship Type="http://schemas.openxmlformats.org/officeDocument/2006/relationships/slide" Target="/ppt/slides/slide7.xml" Id="R063940079f574d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f01d6ecac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aff35b8d14c5b" /><Relationship Type="http://schemas.openxmlformats.org/officeDocument/2006/relationships/theme" Target="/ppt/slideMasters/theme/theme1.xml" Id="R15213eab01af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aff35b8d1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f71e30aaf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eb1761dbd4d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d61ed0bcc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fe25bba86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96412d82544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20a689b7048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9e891c3984e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