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23f256b13984c8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9d5f97a68334264"/>
  </p:sldMasterIdLst>
  <p:sldIdLst>
    <p:sldId xmlns:r="http://schemas.openxmlformats.org/officeDocument/2006/relationships" id="256" r:id="Red8e9979640e4c96"/>
    <p:sldId xmlns:r="http://schemas.openxmlformats.org/officeDocument/2006/relationships" id="257" r:id="Rf6e7d7a1ebd14c06"/>
    <p:sldId xmlns:r="http://schemas.openxmlformats.org/officeDocument/2006/relationships" id="258" r:id="Rf71576b6ee1d488f"/>
    <p:sldId xmlns:r="http://schemas.openxmlformats.org/officeDocument/2006/relationships" id="259" r:id="Rb2173643e8244ce8"/>
    <p:sldId xmlns:r="http://schemas.openxmlformats.org/officeDocument/2006/relationships" id="260" r:id="R8c6439ec2ecf4c39"/>
    <p:sldId xmlns:r="http://schemas.openxmlformats.org/officeDocument/2006/relationships" id="261" r:id="Ra81888ab3f3644e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d5f97a68334264" /><Relationship Type="http://schemas.openxmlformats.org/officeDocument/2006/relationships/slide" Target="/ppt/slides/slide1.xml" Id="Red8e9979640e4c96" /><Relationship Type="http://schemas.openxmlformats.org/officeDocument/2006/relationships/slide" Target="/ppt/slides/slide2.xml" Id="Rf6e7d7a1ebd14c06" /><Relationship Type="http://schemas.openxmlformats.org/officeDocument/2006/relationships/slide" Target="/ppt/slides/slide3.xml" Id="Rf71576b6ee1d488f" /><Relationship Type="http://schemas.openxmlformats.org/officeDocument/2006/relationships/slide" Target="/ppt/slides/slide4.xml" Id="Rb2173643e8244ce8" /><Relationship Type="http://schemas.openxmlformats.org/officeDocument/2006/relationships/slide" Target="/ppt/slides/slide5.xml" Id="R8c6439ec2ecf4c39" /><Relationship Type="http://schemas.openxmlformats.org/officeDocument/2006/relationships/slide" Target="/ppt/slides/slide6.xml" Id="Ra81888ab3f3644e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5f803fcccb478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a9e340c5944fe5" /><Relationship Type="http://schemas.openxmlformats.org/officeDocument/2006/relationships/theme" Target="/ppt/slideMasters/theme/theme1.xml" Id="R2fcf7d62d73045f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ca9e340c5944fe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ffe67dd175447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df36e4798942e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663cd5928549a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0d18cb4a0b4da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f66a90ba5649b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2ab2e1247248e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ESBOR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ESBOR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ESBOR AS ble etablert [år] og holder til i Prestfoss.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ESBOR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ESBOR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ESBOR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−76 869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1 758 165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80 666 087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81 103 094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ESBOR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Havikveien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3350 Prestfoss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918 874 445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ESBOR AS</a:t>
            </a:r>
          </a:p>
        </p:txBody>
      </p:sp>
    </p:spTree>
  </p:cSld>
  <p:clrMapOvr>
    <a:masterClrMapping xmlns:a="http://schemas.openxmlformats.org/drawingml/2006/main"/>
  </p:clrMapOvr>
</p:sld>
</file>