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28be22cff2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ea20b68ab48df"/>
  </p:sldMasterIdLst>
  <p:sldIdLst>
    <p:sldId xmlns:r="http://schemas.openxmlformats.org/officeDocument/2006/relationships" id="256" r:id="Rdbf2471badc64444"/>
    <p:sldId xmlns:r="http://schemas.openxmlformats.org/officeDocument/2006/relationships" id="257" r:id="R070a42e3f7db4276"/>
    <p:sldId xmlns:r="http://schemas.openxmlformats.org/officeDocument/2006/relationships" id="258" r:id="R1f7746d0b6bf4bc3"/>
    <p:sldId xmlns:r="http://schemas.openxmlformats.org/officeDocument/2006/relationships" id="259" r:id="R7071fd8999264330"/>
    <p:sldId xmlns:r="http://schemas.openxmlformats.org/officeDocument/2006/relationships" id="260" r:id="R7dd196a60f1d4ab9"/>
    <p:sldId xmlns:r="http://schemas.openxmlformats.org/officeDocument/2006/relationships" id="261" r:id="R4d5b824a3c5245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ea20b68ab48df" /><Relationship Type="http://schemas.openxmlformats.org/officeDocument/2006/relationships/slide" Target="/ppt/slides/slide1.xml" Id="Rdbf2471badc64444" /><Relationship Type="http://schemas.openxmlformats.org/officeDocument/2006/relationships/slide" Target="/ppt/slides/slide2.xml" Id="R070a42e3f7db4276" /><Relationship Type="http://schemas.openxmlformats.org/officeDocument/2006/relationships/slide" Target="/ppt/slides/slide3.xml" Id="R1f7746d0b6bf4bc3" /><Relationship Type="http://schemas.openxmlformats.org/officeDocument/2006/relationships/slide" Target="/ppt/slides/slide4.xml" Id="R7071fd8999264330" /><Relationship Type="http://schemas.openxmlformats.org/officeDocument/2006/relationships/slide" Target="/ppt/slides/slide5.xml" Id="R7dd196a60f1d4ab9" /><Relationship Type="http://schemas.openxmlformats.org/officeDocument/2006/relationships/slide" Target="/ppt/slides/slide6.xml" Id="R4d5b824a3c5245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20f9a5a5c48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4cec87294432f" /><Relationship Type="http://schemas.openxmlformats.org/officeDocument/2006/relationships/theme" Target="/ppt/slideMasters/theme/theme1.xml" Id="R9fb2361c5666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04cec87294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ea1899eab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92fea8bef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9dc7a011c49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41f8068ff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c3c4029e4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8454d5f27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