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3e3ddec8e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d9f421a4d44ac"/>
  </p:sldMasterIdLst>
  <p:sldIdLst>
    <p:sldId xmlns:r="http://schemas.openxmlformats.org/officeDocument/2006/relationships" id="256" r:id="Rff83f89e89a84c37"/>
    <p:sldId xmlns:r="http://schemas.openxmlformats.org/officeDocument/2006/relationships" id="257" r:id="Rbef8ec982c8d405a"/>
    <p:sldId xmlns:r="http://schemas.openxmlformats.org/officeDocument/2006/relationships" id="258" r:id="R2d79e30354cb4920"/>
    <p:sldId xmlns:r="http://schemas.openxmlformats.org/officeDocument/2006/relationships" id="259" r:id="R0f796fe102ee4717"/>
    <p:sldId xmlns:r="http://schemas.openxmlformats.org/officeDocument/2006/relationships" id="260" r:id="Raf1d6c6470f54667"/>
    <p:sldId xmlns:r="http://schemas.openxmlformats.org/officeDocument/2006/relationships" id="261" r:id="R774cf812ae514146"/>
    <p:sldId xmlns:r="http://schemas.openxmlformats.org/officeDocument/2006/relationships" id="262" r:id="R9fd6db7b87e7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d9f421a4d44ac" /><Relationship Type="http://schemas.openxmlformats.org/officeDocument/2006/relationships/slide" Target="/ppt/slides/slide1.xml" Id="Rff83f89e89a84c37" /><Relationship Type="http://schemas.openxmlformats.org/officeDocument/2006/relationships/slide" Target="/ppt/slides/slide2.xml" Id="Rbef8ec982c8d405a" /><Relationship Type="http://schemas.openxmlformats.org/officeDocument/2006/relationships/slide" Target="/ppt/slides/slide3.xml" Id="R2d79e30354cb4920" /><Relationship Type="http://schemas.openxmlformats.org/officeDocument/2006/relationships/slide" Target="/ppt/slides/slide4.xml" Id="R0f796fe102ee4717" /><Relationship Type="http://schemas.openxmlformats.org/officeDocument/2006/relationships/slide" Target="/ppt/slides/slide5.xml" Id="Raf1d6c6470f54667" /><Relationship Type="http://schemas.openxmlformats.org/officeDocument/2006/relationships/slide" Target="/ppt/slides/slide6.xml" Id="R774cf812ae514146" /><Relationship Type="http://schemas.openxmlformats.org/officeDocument/2006/relationships/slide" Target="/ppt/slides/slide7.xml" Id="R9fd6db7b87e7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2151009d6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4b746f8194c13" /><Relationship Type="http://schemas.openxmlformats.org/officeDocument/2006/relationships/theme" Target="/ppt/slideMasters/theme/theme1.xml" Id="Rced621e152d7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4b746f819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b4d70c62c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d68da73c5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36b29fc81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140f0c617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8de68ce2d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7b2d8c94d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70f750ad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