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9de35ee29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8f108a2ec4a17"/>
  </p:sldMasterIdLst>
  <p:sldIdLst>
    <p:sldId xmlns:r="http://schemas.openxmlformats.org/officeDocument/2006/relationships" id="256" r:id="R782ae6a0abf74428"/>
    <p:sldId xmlns:r="http://schemas.openxmlformats.org/officeDocument/2006/relationships" id="257" r:id="R4e247d687d2b4a09"/>
    <p:sldId xmlns:r="http://schemas.openxmlformats.org/officeDocument/2006/relationships" id="258" r:id="Rbef77a65b5ad41b8"/>
    <p:sldId xmlns:r="http://schemas.openxmlformats.org/officeDocument/2006/relationships" id="259" r:id="R32c7a0c6d6bf419b"/>
    <p:sldId xmlns:r="http://schemas.openxmlformats.org/officeDocument/2006/relationships" id="260" r:id="Rb86f4cbd011e4d94"/>
    <p:sldId xmlns:r="http://schemas.openxmlformats.org/officeDocument/2006/relationships" id="261" r:id="Re1844ba4caaa41b6"/>
    <p:sldId xmlns:r="http://schemas.openxmlformats.org/officeDocument/2006/relationships" id="262" r:id="Rcb8a818d704d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8f108a2ec4a17" /><Relationship Type="http://schemas.openxmlformats.org/officeDocument/2006/relationships/slide" Target="/ppt/slides/slide1.xml" Id="R782ae6a0abf74428" /><Relationship Type="http://schemas.openxmlformats.org/officeDocument/2006/relationships/slide" Target="/ppt/slides/slide2.xml" Id="R4e247d687d2b4a09" /><Relationship Type="http://schemas.openxmlformats.org/officeDocument/2006/relationships/slide" Target="/ppt/slides/slide3.xml" Id="Rbef77a65b5ad41b8" /><Relationship Type="http://schemas.openxmlformats.org/officeDocument/2006/relationships/slide" Target="/ppt/slides/slide4.xml" Id="R32c7a0c6d6bf419b" /><Relationship Type="http://schemas.openxmlformats.org/officeDocument/2006/relationships/slide" Target="/ppt/slides/slide5.xml" Id="Rb86f4cbd011e4d94" /><Relationship Type="http://schemas.openxmlformats.org/officeDocument/2006/relationships/slide" Target="/ppt/slides/slide6.xml" Id="Re1844ba4caaa41b6" /><Relationship Type="http://schemas.openxmlformats.org/officeDocument/2006/relationships/slide" Target="/ppt/slides/slide7.xml" Id="Rcb8a818d704d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d1121d231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95f64c96c41d5" /><Relationship Type="http://schemas.openxmlformats.org/officeDocument/2006/relationships/theme" Target="/ppt/slideMasters/theme/theme1.xml" Id="Rdb5f117ba8e0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95f64c96c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354dac9c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dc85a525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13862825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3f90182dd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103616a6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2268fa7d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950c6def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DOGMAN BUTIKKER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BUTIKKER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151 014 996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55 492 380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+46424422277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lina.bollvik@dogman.se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