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bbea2a4fb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092a188f84b59"/>
  </p:sldMasterIdLst>
  <p:sldIdLst>
    <p:sldId xmlns:r="http://schemas.openxmlformats.org/officeDocument/2006/relationships" id="256" r:id="R06465fc4183d469d"/>
    <p:sldId xmlns:r="http://schemas.openxmlformats.org/officeDocument/2006/relationships" id="257" r:id="Rf132768545e04b8a"/>
    <p:sldId xmlns:r="http://schemas.openxmlformats.org/officeDocument/2006/relationships" id="258" r:id="Rf7d29a646c52433c"/>
    <p:sldId xmlns:r="http://schemas.openxmlformats.org/officeDocument/2006/relationships" id="259" r:id="R3033e16eb4714ec8"/>
    <p:sldId xmlns:r="http://schemas.openxmlformats.org/officeDocument/2006/relationships" id="260" r:id="R9e8a46520c704929"/>
    <p:sldId xmlns:r="http://schemas.openxmlformats.org/officeDocument/2006/relationships" id="261" r:id="R68827e840e364fcf"/>
    <p:sldId xmlns:r="http://schemas.openxmlformats.org/officeDocument/2006/relationships" id="262" r:id="R446f53b19066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092a188f84b59" /><Relationship Type="http://schemas.openxmlformats.org/officeDocument/2006/relationships/slide" Target="/ppt/slides/slide1.xml" Id="R06465fc4183d469d" /><Relationship Type="http://schemas.openxmlformats.org/officeDocument/2006/relationships/slide" Target="/ppt/slides/slide2.xml" Id="Rf132768545e04b8a" /><Relationship Type="http://schemas.openxmlformats.org/officeDocument/2006/relationships/slide" Target="/ppt/slides/slide3.xml" Id="Rf7d29a646c52433c" /><Relationship Type="http://schemas.openxmlformats.org/officeDocument/2006/relationships/slide" Target="/ppt/slides/slide4.xml" Id="R3033e16eb4714ec8" /><Relationship Type="http://schemas.openxmlformats.org/officeDocument/2006/relationships/slide" Target="/ppt/slides/slide5.xml" Id="R9e8a46520c704929" /><Relationship Type="http://schemas.openxmlformats.org/officeDocument/2006/relationships/slide" Target="/ppt/slides/slide6.xml" Id="R68827e840e364fcf" /><Relationship Type="http://schemas.openxmlformats.org/officeDocument/2006/relationships/slide" Target="/ppt/slides/slide7.xml" Id="R446f53b19066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9f541e2a4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b9926ab9243f4" /><Relationship Type="http://schemas.openxmlformats.org/officeDocument/2006/relationships/theme" Target="/ppt/slideMasters/theme/theme1.xml" Id="Rdcc215573c05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b9926ab92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cf278ca63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60ef1b55d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7b21c39db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48a3d2b4c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135a1106c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c8a1ffd78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53387a81541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GULLFJELLET BEMANNING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B7PEOPLE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RUBEN ANDREAS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