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6f66c562bd48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cfac69ea264113"/>
  </p:sldMasterIdLst>
  <p:sldIdLst>
    <p:sldId xmlns:r="http://schemas.openxmlformats.org/officeDocument/2006/relationships" id="256" r:id="Rdafc2f421b9e49a5"/>
    <p:sldId xmlns:r="http://schemas.openxmlformats.org/officeDocument/2006/relationships" id="257" r:id="Rd362916f02dc44ab"/>
    <p:sldId xmlns:r="http://schemas.openxmlformats.org/officeDocument/2006/relationships" id="258" r:id="R8419e8dbbc0f4653"/>
    <p:sldId xmlns:r="http://schemas.openxmlformats.org/officeDocument/2006/relationships" id="259" r:id="R16eda313883649ed"/>
    <p:sldId xmlns:r="http://schemas.openxmlformats.org/officeDocument/2006/relationships" id="260" r:id="R825c65955e2d4a1f"/>
    <p:sldId xmlns:r="http://schemas.openxmlformats.org/officeDocument/2006/relationships" id="261" r:id="R69d8a368064f481d"/>
    <p:sldId xmlns:r="http://schemas.openxmlformats.org/officeDocument/2006/relationships" id="262" r:id="Ra32eeb54a2074c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cfac69ea264113" /><Relationship Type="http://schemas.openxmlformats.org/officeDocument/2006/relationships/slide" Target="/ppt/slides/slide1.xml" Id="Rdafc2f421b9e49a5" /><Relationship Type="http://schemas.openxmlformats.org/officeDocument/2006/relationships/slide" Target="/ppt/slides/slide2.xml" Id="Rd362916f02dc44ab" /><Relationship Type="http://schemas.openxmlformats.org/officeDocument/2006/relationships/slide" Target="/ppt/slides/slide3.xml" Id="R8419e8dbbc0f4653" /><Relationship Type="http://schemas.openxmlformats.org/officeDocument/2006/relationships/slide" Target="/ppt/slides/slide4.xml" Id="R16eda313883649ed" /><Relationship Type="http://schemas.openxmlformats.org/officeDocument/2006/relationships/slide" Target="/ppt/slides/slide5.xml" Id="R825c65955e2d4a1f" /><Relationship Type="http://schemas.openxmlformats.org/officeDocument/2006/relationships/slide" Target="/ppt/slides/slide6.xml" Id="R69d8a368064f481d" /><Relationship Type="http://schemas.openxmlformats.org/officeDocument/2006/relationships/slide" Target="/ppt/slides/slide7.xml" Id="Ra32eeb54a2074c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cbf3a3a30f45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e5a63867a4804" /><Relationship Type="http://schemas.openxmlformats.org/officeDocument/2006/relationships/theme" Target="/ppt/slideMasters/theme/theme1.xml" Id="R744945152eaf42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8e5a63867a48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352a1dcc842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30ab0121b41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08a0a47b34b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23385799b49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336156b314d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c17f2dea94b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f73cbbc5347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GULLFJELLET BEMANNING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GULLFJELLET BEMANNING AS ble etablert [år] og holder til i Godvik.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259 031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−659 957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22 212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B7PEOPLE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RUBEN ANDREAS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ERA HOLDING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Alvøveien 160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5179 Godvik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919 047 607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