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8c9c80f46d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9d68cd99c4cd0"/>
  </p:sldMasterIdLst>
  <p:sldIdLst>
    <p:sldId xmlns:r="http://schemas.openxmlformats.org/officeDocument/2006/relationships" id="256" r:id="R14676ba45e654120"/>
    <p:sldId xmlns:r="http://schemas.openxmlformats.org/officeDocument/2006/relationships" id="257" r:id="R051fc5074b7f4c40"/>
    <p:sldId xmlns:r="http://schemas.openxmlformats.org/officeDocument/2006/relationships" id="258" r:id="R55acfd13d2a54f99"/>
    <p:sldId xmlns:r="http://schemas.openxmlformats.org/officeDocument/2006/relationships" id="259" r:id="R277a76b6d90340b0"/>
    <p:sldId xmlns:r="http://schemas.openxmlformats.org/officeDocument/2006/relationships" id="260" r:id="R96043f33f6bf4589"/>
    <p:sldId xmlns:r="http://schemas.openxmlformats.org/officeDocument/2006/relationships" id="261" r:id="R773f1d17339b4ef4"/>
    <p:sldId xmlns:r="http://schemas.openxmlformats.org/officeDocument/2006/relationships" id="262" r:id="R82ca1ea821a3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9d68cd99c4cd0" /><Relationship Type="http://schemas.openxmlformats.org/officeDocument/2006/relationships/slide" Target="/ppt/slides/slide1.xml" Id="R14676ba45e654120" /><Relationship Type="http://schemas.openxmlformats.org/officeDocument/2006/relationships/slide" Target="/ppt/slides/slide2.xml" Id="R051fc5074b7f4c40" /><Relationship Type="http://schemas.openxmlformats.org/officeDocument/2006/relationships/slide" Target="/ppt/slides/slide3.xml" Id="R55acfd13d2a54f99" /><Relationship Type="http://schemas.openxmlformats.org/officeDocument/2006/relationships/slide" Target="/ppt/slides/slide4.xml" Id="R277a76b6d90340b0" /><Relationship Type="http://schemas.openxmlformats.org/officeDocument/2006/relationships/slide" Target="/ppt/slides/slide5.xml" Id="R96043f33f6bf4589" /><Relationship Type="http://schemas.openxmlformats.org/officeDocument/2006/relationships/slide" Target="/ppt/slides/slide6.xml" Id="R773f1d17339b4ef4" /><Relationship Type="http://schemas.openxmlformats.org/officeDocument/2006/relationships/slide" Target="/ppt/slides/slide7.xml" Id="R82ca1ea821a3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623370df3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43f79b4354aac" /><Relationship Type="http://schemas.openxmlformats.org/officeDocument/2006/relationships/theme" Target="/ppt/slideMasters/theme/theme1.xml" Id="R817eaba3a278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43f79b435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bd7ee198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ad01a000e40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94a6d0c40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81e7d0710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35a9d811a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c0902e29c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57a788d6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MINKEN HOLDING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7 015 965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7 058 519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KJØSTRE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Trond Kjøstre, Gjerivegen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