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30389adec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03b8676694c44"/>
  </p:sldMasterIdLst>
  <p:sldIdLst>
    <p:sldId xmlns:r="http://schemas.openxmlformats.org/officeDocument/2006/relationships" id="256" r:id="R05f0ce0e25d14803"/>
    <p:sldId xmlns:r="http://schemas.openxmlformats.org/officeDocument/2006/relationships" id="257" r:id="R16beafd0708b41b5"/>
    <p:sldId xmlns:r="http://schemas.openxmlformats.org/officeDocument/2006/relationships" id="258" r:id="Rb95470c13fc640fe"/>
    <p:sldId xmlns:r="http://schemas.openxmlformats.org/officeDocument/2006/relationships" id="259" r:id="Rfcda39fe2fc14310"/>
    <p:sldId xmlns:r="http://schemas.openxmlformats.org/officeDocument/2006/relationships" id="260" r:id="R4017349834134424"/>
    <p:sldId xmlns:r="http://schemas.openxmlformats.org/officeDocument/2006/relationships" id="261" r:id="R98bec299558d4930"/>
    <p:sldId xmlns:r="http://schemas.openxmlformats.org/officeDocument/2006/relationships" id="262" r:id="R0f09ceecccac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03b8676694c44" /><Relationship Type="http://schemas.openxmlformats.org/officeDocument/2006/relationships/slide" Target="/ppt/slides/slide1.xml" Id="R05f0ce0e25d14803" /><Relationship Type="http://schemas.openxmlformats.org/officeDocument/2006/relationships/slide" Target="/ppt/slides/slide2.xml" Id="R16beafd0708b41b5" /><Relationship Type="http://schemas.openxmlformats.org/officeDocument/2006/relationships/slide" Target="/ppt/slides/slide3.xml" Id="Rb95470c13fc640fe" /><Relationship Type="http://schemas.openxmlformats.org/officeDocument/2006/relationships/slide" Target="/ppt/slides/slide4.xml" Id="Rfcda39fe2fc14310" /><Relationship Type="http://schemas.openxmlformats.org/officeDocument/2006/relationships/slide" Target="/ppt/slides/slide5.xml" Id="R4017349834134424" /><Relationship Type="http://schemas.openxmlformats.org/officeDocument/2006/relationships/slide" Target="/ppt/slides/slide6.xml" Id="R98bec299558d4930" /><Relationship Type="http://schemas.openxmlformats.org/officeDocument/2006/relationships/slide" Target="/ppt/slides/slide7.xml" Id="R0f09ceecccac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693a83e23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ced5f9ef4881" /><Relationship Type="http://schemas.openxmlformats.org/officeDocument/2006/relationships/theme" Target="/ppt/slideMasters/theme/theme1.xml" Id="Rf4b70c602e7b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2ced5f9ef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ec1da9bda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b92a4b3a6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14ea6ae9b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43999b0d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f904bbf4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480bc2363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8bd08b8c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TRINTIN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THRINE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