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63bc2ff2494f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f0ccd76ef47eb"/>
  </p:sldMasterIdLst>
  <p:sldIdLst>
    <p:sldId xmlns:r="http://schemas.openxmlformats.org/officeDocument/2006/relationships" id="256" r:id="Re81318400e85453f"/>
    <p:sldId xmlns:r="http://schemas.openxmlformats.org/officeDocument/2006/relationships" id="257" r:id="Rf2d6d860122c4e27"/>
    <p:sldId xmlns:r="http://schemas.openxmlformats.org/officeDocument/2006/relationships" id="258" r:id="R6a9a1b3c96bf4e0a"/>
    <p:sldId xmlns:r="http://schemas.openxmlformats.org/officeDocument/2006/relationships" id="259" r:id="R614ecf92b8d54319"/>
    <p:sldId xmlns:r="http://schemas.openxmlformats.org/officeDocument/2006/relationships" id="260" r:id="Rb2ad1b4fb19943b6"/>
    <p:sldId xmlns:r="http://schemas.openxmlformats.org/officeDocument/2006/relationships" id="261" r:id="R80636365d774464f"/>
    <p:sldId xmlns:r="http://schemas.openxmlformats.org/officeDocument/2006/relationships" id="262" r:id="R0181f148f8cd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f0ccd76ef47eb" /><Relationship Type="http://schemas.openxmlformats.org/officeDocument/2006/relationships/slide" Target="/ppt/slides/slide1.xml" Id="Re81318400e85453f" /><Relationship Type="http://schemas.openxmlformats.org/officeDocument/2006/relationships/slide" Target="/ppt/slides/slide2.xml" Id="Rf2d6d860122c4e27" /><Relationship Type="http://schemas.openxmlformats.org/officeDocument/2006/relationships/slide" Target="/ppt/slides/slide3.xml" Id="R6a9a1b3c96bf4e0a" /><Relationship Type="http://schemas.openxmlformats.org/officeDocument/2006/relationships/slide" Target="/ppt/slides/slide4.xml" Id="R614ecf92b8d54319" /><Relationship Type="http://schemas.openxmlformats.org/officeDocument/2006/relationships/slide" Target="/ppt/slides/slide5.xml" Id="Rb2ad1b4fb19943b6" /><Relationship Type="http://schemas.openxmlformats.org/officeDocument/2006/relationships/slide" Target="/ppt/slides/slide6.xml" Id="R80636365d774464f" /><Relationship Type="http://schemas.openxmlformats.org/officeDocument/2006/relationships/slide" Target="/ppt/slides/slide7.xml" Id="R0181f148f8cd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aa091c858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3ebc024f04077" /><Relationship Type="http://schemas.openxmlformats.org/officeDocument/2006/relationships/theme" Target="/ppt/slideMasters/theme/theme1.xml" Id="R41faa7ef8e1c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3ebc024f0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dc86cf6b1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6e7979cc2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216ba8b2549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8eb740b08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c2161c6b43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f87a210f44a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f4210eb3d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RRO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14 785 549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4 540 568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STEIEN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VILLUMSTAD GRANUM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PEDERSEN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