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415511419a4c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39366e976d41a0"/>
  </p:sldMasterIdLst>
  <p:sldIdLst>
    <p:sldId xmlns:r="http://schemas.openxmlformats.org/officeDocument/2006/relationships" id="256" r:id="Raebc8542c274443f"/>
    <p:sldId xmlns:r="http://schemas.openxmlformats.org/officeDocument/2006/relationships" id="257" r:id="R37115610a8634908"/>
    <p:sldId xmlns:r="http://schemas.openxmlformats.org/officeDocument/2006/relationships" id="258" r:id="R40a16fb323df4799"/>
    <p:sldId xmlns:r="http://schemas.openxmlformats.org/officeDocument/2006/relationships" id="259" r:id="Ra102f6e509034b31"/>
    <p:sldId xmlns:r="http://schemas.openxmlformats.org/officeDocument/2006/relationships" id="260" r:id="R9e01c02b144d4ce8"/>
    <p:sldId xmlns:r="http://schemas.openxmlformats.org/officeDocument/2006/relationships" id="261" r:id="R70daeea238fa4cc1"/>
    <p:sldId xmlns:r="http://schemas.openxmlformats.org/officeDocument/2006/relationships" id="262" r:id="R3507dcd53c2448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39366e976d41a0" /><Relationship Type="http://schemas.openxmlformats.org/officeDocument/2006/relationships/slide" Target="/ppt/slides/slide1.xml" Id="Raebc8542c274443f" /><Relationship Type="http://schemas.openxmlformats.org/officeDocument/2006/relationships/slide" Target="/ppt/slides/slide2.xml" Id="R37115610a8634908" /><Relationship Type="http://schemas.openxmlformats.org/officeDocument/2006/relationships/slide" Target="/ppt/slides/slide3.xml" Id="R40a16fb323df4799" /><Relationship Type="http://schemas.openxmlformats.org/officeDocument/2006/relationships/slide" Target="/ppt/slides/slide4.xml" Id="Ra102f6e509034b31" /><Relationship Type="http://schemas.openxmlformats.org/officeDocument/2006/relationships/slide" Target="/ppt/slides/slide5.xml" Id="R9e01c02b144d4ce8" /><Relationship Type="http://schemas.openxmlformats.org/officeDocument/2006/relationships/slide" Target="/ppt/slides/slide6.xml" Id="R70daeea238fa4cc1" /><Relationship Type="http://schemas.openxmlformats.org/officeDocument/2006/relationships/slide" Target="/ppt/slides/slide7.xml" Id="R3507dcd53c2448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d8f87f878d49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55fdcc72664520" /><Relationship Type="http://schemas.openxmlformats.org/officeDocument/2006/relationships/theme" Target="/ppt/slideMasters/theme/theme1.xml" Id="Rda99b879443a4c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55fdcc726645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9482ad7b1b4c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60eb99f2e948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92c73927de4f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f350e52d924b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133e851b7a47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2ef34907c240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57a5be8f9b4f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RRO AS ble etablert [år] og holder til i Hunndalen.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14 327 748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2 179 554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1 709 536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638 078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5 163 953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BØRRESEN TROND  –  51,3 %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MORTEN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STEIEN ØYVIND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 BØRRESEN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BØRRESEN TROND  –  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GEIR ARNE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2827 Hunndalen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919 086 688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RRO AS</a:t>
            </a:r>
          </a:p>
        </p:txBody>
      </p:sp>
    </p:spTree>
  </p:cSld>
  <p:clrMapOvr>
    <a:masterClrMapping xmlns:a="http://schemas.openxmlformats.org/drawingml/2006/main"/>
  </p:clrMapOvr>
</p:sld>
</file>