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af38ff5d84a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5678a81e304703"/>
  </p:sldMasterIdLst>
  <p:sldIdLst>
    <p:sldId xmlns:r="http://schemas.openxmlformats.org/officeDocument/2006/relationships" id="256" r:id="Re8db93e2591e498f"/>
    <p:sldId xmlns:r="http://schemas.openxmlformats.org/officeDocument/2006/relationships" id="257" r:id="R87e2e8a3f9104f86"/>
    <p:sldId xmlns:r="http://schemas.openxmlformats.org/officeDocument/2006/relationships" id="258" r:id="Rbc0a15970a7c4547"/>
    <p:sldId xmlns:r="http://schemas.openxmlformats.org/officeDocument/2006/relationships" id="259" r:id="R785b951ca94f4ee2"/>
    <p:sldId xmlns:r="http://schemas.openxmlformats.org/officeDocument/2006/relationships" id="260" r:id="R8cd0bd35d1ec474d"/>
    <p:sldId xmlns:r="http://schemas.openxmlformats.org/officeDocument/2006/relationships" id="261" r:id="Rff545eef2f764a21"/>
    <p:sldId xmlns:r="http://schemas.openxmlformats.org/officeDocument/2006/relationships" id="262" r:id="R3d5021b4500344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678a81e304703" /><Relationship Type="http://schemas.openxmlformats.org/officeDocument/2006/relationships/slide" Target="/ppt/slides/slide1.xml" Id="Re8db93e2591e498f" /><Relationship Type="http://schemas.openxmlformats.org/officeDocument/2006/relationships/slide" Target="/ppt/slides/slide2.xml" Id="R87e2e8a3f9104f86" /><Relationship Type="http://schemas.openxmlformats.org/officeDocument/2006/relationships/slide" Target="/ppt/slides/slide3.xml" Id="Rbc0a15970a7c4547" /><Relationship Type="http://schemas.openxmlformats.org/officeDocument/2006/relationships/slide" Target="/ppt/slides/slide4.xml" Id="R785b951ca94f4ee2" /><Relationship Type="http://schemas.openxmlformats.org/officeDocument/2006/relationships/slide" Target="/ppt/slides/slide5.xml" Id="R8cd0bd35d1ec474d" /><Relationship Type="http://schemas.openxmlformats.org/officeDocument/2006/relationships/slide" Target="/ppt/slides/slide6.xml" Id="Rff545eef2f764a21" /><Relationship Type="http://schemas.openxmlformats.org/officeDocument/2006/relationships/slide" Target="/ppt/slides/slide7.xml" Id="R3d5021b4500344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6d345bf134e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2a8723e564d95" /><Relationship Type="http://schemas.openxmlformats.org/officeDocument/2006/relationships/theme" Target="/ppt/slideMasters/theme/theme1.xml" Id="R2143e85608d1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42a8723e56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9a33f25924c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7bc5d342342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3731eedb847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4caf064744f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7b961f40f4f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9f91bbcf542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51497ebc5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MOHANA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MOHANA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6 027 851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33 613 395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39 130 523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