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20ea9f468b47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9bb1116a604a7f"/>
  </p:sldMasterIdLst>
  <p:sldIdLst>
    <p:sldId xmlns:r="http://schemas.openxmlformats.org/officeDocument/2006/relationships" id="256" r:id="Rc34173ae7d344020"/>
    <p:sldId xmlns:r="http://schemas.openxmlformats.org/officeDocument/2006/relationships" id="257" r:id="R7a8ef46a0f064061"/>
    <p:sldId xmlns:r="http://schemas.openxmlformats.org/officeDocument/2006/relationships" id="258" r:id="R14ec662536f943b6"/>
    <p:sldId xmlns:r="http://schemas.openxmlformats.org/officeDocument/2006/relationships" id="259" r:id="R973e0135980e474c"/>
    <p:sldId xmlns:r="http://schemas.openxmlformats.org/officeDocument/2006/relationships" id="260" r:id="R53deb775af0e4469"/>
    <p:sldId xmlns:r="http://schemas.openxmlformats.org/officeDocument/2006/relationships" id="261" r:id="Rfe8eb71d4b414d06"/>
    <p:sldId xmlns:r="http://schemas.openxmlformats.org/officeDocument/2006/relationships" id="262" r:id="R1785e371956648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bb1116a604a7f" /><Relationship Type="http://schemas.openxmlformats.org/officeDocument/2006/relationships/slide" Target="/ppt/slides/slide1.xml" Id="Rc34173ae7d344020" /><Relationship Type="http://schemas.openxmlformats.org/officeDocument/2006/relationships/slide" Target="/ppt/slides/slide2.xml" Id="R7a8ef46a0f064061" /><Relationship Type="http://schemas.openxmlformats.org/officeDocument/2006/relationships/slide" Target="/ppt/slides/slide3.xml" Id="R14ec662536f943b6" /><Relationship Type="http://schemas.openxmlformats.org/officeDocument/2006/relationships/slide" Target="/ppt/slides/slide4.xml" Id="R973e0135980e474c" /><Relationship Type="http://schemas.openxmlformats.org/officeDocument/2006/relationships/slide" Target="/ppt/slides/slide5.xml" Id="R53deb775af0e4469" /><Relationship Type="http://schemas.openxmlformats.org/officeDocument/2006/relationships/slide" Target="/ppt/slides/slide6.xml" Id="Rfe8eb71d4b414d06" /><Relationship Type="http://schemas.openxmlformats.org/officeDocument/2006/relationships/slide" Target="/ppt/slides/slide7.xml" Id="R1785e371956648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528b8b3c74c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6e957e2ab441c" /><Relationship Type="http://schemas.openxmlformats.org/officeDocument/2006/relationships/theme" Target="/ppt/slideMasters/theme/theme1.xml" Id="Rd3f9f641a8b640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96e957e2ab44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f601c175244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901e6ae9b4b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d53b0ba864e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9dc6c02be4e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53b783c4b40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0350f436144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0684cd4be49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RADAR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−417 973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4 988 250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36 095 642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39 158 548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OLAV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