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7d54e3b2f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39a74a5ae4f13"/>
  </p:sldMasterIdLst>
  <p:sldIdLst>
    <p:sldId xmlns:r="http://schemas.openxmlformats.org/officeDocument/2006/relationships" id="256" r:id="Rc71e62155a5e4401"/>
    <p:sldId xmlns:r="http://schemas.openxmlformats.org/officeDocument/2006/relationships" id="257" r:id="R07efe4a61d104939"/>
    <p:sldId xmlns:r="http://schemas.openxmlformats.org/officeDocument/2006/relationships" id="258" r:id="R67c2f30116bc4b8c"/>
    <p:sldId xmlns:r="http://schemas.openxmlformats.org/officeDocument/2006/relationships" id="259" r:id="R50d9dd06d54b4d45"/>
    <p:sldId xmlns:r="http://schemas.openxmlformats.org/officeDocument/2006/relationships" id="260" r:id="Rc457bf7cf6364721"/>
    <p:sldId xmlns:r="http://schemas.openxmlformats.org/officeDocument/2006/relationships" id="261" r:id="R1e82a5f5d1bc499d"/>
    <p:sldId xmlns:r="http://schemas.openxmlformats.org/officeDocument/2006/relationships" id="262" r:id="Rae8cf69565d640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39a74a5ae4f13" /><Relationship Type="http://schemas.openxmlformats.org/officeDocument/2006/relationships/slide" Target="/ppt/slides/slide1.xml" Id="Rc71e62155a5e4401" /><Relationship Type="http://schemas.openxmlformats.org/officeDocument/2006/relationships/slide" Target="/ppt/slides/slide2.xml" Id="R07efe4a61d104939" /><Relationship Type="http://schemas.openxmlformats.org/officeDocument/2006/relationships/slide" Target="/ppt/slides/slide3.xml" Id="R67c2f30116bc4b8c" /><Relationship Type="http://schemas.openxmlformats.org/officeDocument/2006/relationships/slide" Target="/ppt/slides/slide4.xml" Id="R50d9dd06d54b4d45" /><Relationship Type="http://schemas.openxmlformats.org/officeDocument/2006/relationships/slide" Target="/ppt/slides/slide5.xml" Id="Rc457bf7cf6364721" /><Relationship Type="http://schemas.openxmlformats.org/officeDocument/2006/relationships/slide" Target="/ppt/slides/slide6.xml" Id="R1e82a5f5d1bc499d" /><Relationship Type="http://schemas.openxmlformats.org/officeDocument/2006/relationships/slide" Target="/ppt/slides/slide7.xml" Id="Rae8cf69565d640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d569b9fd6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cef5f21424e43" /><Relationship Type="http://schemas.openxmlformats.org/officeDocument/2006/relationships/theme" Target="/ppt/slideMasters/theme/theme1.xml" Id="Rd9d918ef1d80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3cef5f2142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12ee25a8948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c0c76b724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47e06dd97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a180f5c3f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0f1a192a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f7ab68dea42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50081e00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SOLICITU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311 410 413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275 029 814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253 725 792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MARCHFIRST INVEST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GEMS EIENDOM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GLORIA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