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8129fef92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31617ef764644"/>
  </p:sldMasterIdLst>
  <p:sldIdLst>
    <p:sldId xmlns:r="http://schemas.openxmlformats.org/officeDocument/2006/relationships" id="256" r:id="Rc98714b2561a473a"/>
    <p:sldId xmlns:r="http://schemas.openxmlformats.org/officeDocument/2006/relationships" id="257" r:id="Re75c10994bb64e62"/>
    <p:sldId xmlns:r="http://schemas.openxmlformats.org/officeDocument/2006/relationships" id="258" r:id="R178fec5f898b402a"/>
    <p:sldId xmlns:r="http://schemas.openxmlformats.org/officeDocument/2006/relationships" id="259" r:id="R8e389d25eada4bb2"/>
    <p:sldId xmlns:r="http://schemas.openxmlformats.org/officeDocument/2006/relationships" id="260" r:id="Ra5349745f8b149bf"/>
    <p:sldId xmlns:r="http://schemas.openxmlformats.org/officeDocument/2006/relationships" id="261" r:id="R363c72a5693c4709"/>
    <p:sldId xmlns:r="http://schemas.openxmlformats.org/officeDocument/2006/relationships" id="262" r:id="Rfb72c062022a41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31617ef764644" /><Relationship Type="http://schemas.openxmlformats.org/officeDocument/2006/relationships/slide" Target="/ppt/slides/slide1.xml" Id="Rc98714b2561a473a" /><Relationship Type="http://schemas.openxmlformats.org/officeDocument/2006/relationships/slide" Target="/ppt/slides/slide2.xml" Id="Re75c10994bb64e62" /><Relationship Type="http://schemas.openxmlformats.org/officeDocument/2006/relationships/slide" Target="/ppt/slides/slide3.xml" Id="R178fec5f898b402a" /><Relationship Type="http://schemas.openxmlformats.org/officeDocument/2006/relationships/slide" Target="/ppt/slides/slide4.xml" Id="R8e389d25eada4bb2" /><Relationship Type="http://schemas.openxmlformats.org/officeDocument/2006/relationships/slide" Target="/ppt/slides/slide5.xml" Id="Ra5349745f8b149bf" /><Relationship Type="http://schemas.openxmlformats.org/officeDocument/2006/relationships/slide" Target="/ppt/slides/slide6.xml" Id="R363c72a5693c4709" /><Relationship Type="http://schemas.openxmlformats.org/officeDocument/2006/relationships/slide" Target="/ppt/slides/slide7.xml" Id="Rfb72c062022a41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09131c668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2391f407c4a55" /><Relationship Type="http://schemas.openxmlformats.org/officeDocument/2006/relationships/theme" Target="/ppt/slideMasters/theme/theme1.xml" Id="R8aa923d4406048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22391f407c4a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a561b7cfa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3639e43cb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57f4d3409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8b5886d2f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300e500d043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46543f4347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fd54f0feb4d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ELIRAV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ELIRAV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ELIRAV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ELIRAV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ELIRAV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ELIRAV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81 170 424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84 082 635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ELIRAV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RAVNESTAD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ELIRAV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Børehaugen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919 095 121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ELIRAV INVEST AS</a:t>
            </a:r>
          </a:p>
        </p:txBody>
      </p:sp>
    </p:spTree>
  </p:cSld>
  <p:clrMapOvr>
    <a:masterClrMapping xmlns:a="http://schemas.openxmlformats.org/drawingml/2006/main"/>
  </p:clrMapOvr>
</p:sld>
</file>