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c4a457f6345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2b6433f83f4692"/>
  </p:sldMasterIdLst>
  <p:sldIdLst>
    <p:sldId xmlns:r="http://schemas.openxmlformats.org/officeDocument/2006/relationships" id="256" r:id="R8c4e39ffee714e37"/>
    <p:sldId xmlns:r="http://schemas.openxmlformats.org/officeDocument/2006/relationships" id="257" r:id="Rab2b4924cf954da3"/>
    <p:sldId xmlns:r="http://schemas.openxmlformats.org/officeDocument/2006/relationships" id="258" r:id="R0a58aad5787f42ea"/>
    <p:sldId xmlns:r="http://schemas.openxmlformats.org/officeDocument/2006/relationships" id="259" r:id="R880acdd1900a450b"/>
    <p:sldId xmlns:r="http://schemas.openxmlformats.org/officeDocument/2006/relationships" id="260" r:id="R18cdf30d174043b6"/>
    <p:sldId xmlns:r="http://schemas.openxmlformats.org/officeDocument/2006/relationships" id="261" r:id="R04facf56273146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b6433f83f4692" /><Relationship Type="http://schemas.openxmlformats.org/officeDocument/2006/relationships/slide" Target="/ppt/slides/slide1.xml" Id="R8c4e39ffee714e37" /><Relationship Type="http://schemas.openxmlformats.org/officeDocument/2006/relationships/slide" Target="/ppt/slides/slide2.xml" Id="Rab2b4924cf954da3" /><Relationship Type="http://schemas.openxmlformats.org/officeDocument/2006/relationships/slide" Target="/ppt/slides/slide3.xml" Id="R0a58aad5787f42ea" /><Relationship Type="http://schemas.openxmlformats.org/officeDocument/2006/relationships/slide" Target="/ppt/slides/slide4.xml" Id="R880acdd1900a450b" /><Relationship Type="http://schemas.openxmlformats.org/officeDocument/2006/relationships/slide" Target="/ppt/slides/slide5.xml" Id="R18cdf30d174043b6" /><Relationship Type="http://schemas.openxmlformats.org/officeDocument/2006/relationships/slide" Target="/ppt/slides/slide6.xml" Id="R04facf56273146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02da026d940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c89817b8540a3" /><Relationship Type="http://schemas.openxmlformats.org/officeDocument/2006/relationships/theme" Target="/ppt/slideMasters/theme/theme1.xml" Id="Rd767ab02e9cd46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fc89817b85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900eb8e334e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c04bc309c45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64e14030345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fa92b24994a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8d9ca42d942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549e0b1d74b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