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5a69d5eb3e44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212a75c8a4849"/>
  </p:sldMasterIdLst>
  <p:sldIdLst>
    <p:sldId xmlns:r="http://schemas.openxmlformats.org/officeDocument/2006/relationships" id="256" r:id="R0d6640dce5184bee"/>
    <p:sldId xmlns:r="http://schemas.openxmlformats.org/officeDocument/2006/relationships" id="257" r:id="R8e39b37eefbb403d"/>
    <p:sldId xmlns:r="http://schemas.openxmlformats.org/officeDocument/2006/relationships" id="258" r:id="R31f37d8d296a462b"/>
    <p:sldId xmlns:r="http://schemas.openxmlformats.org/officeDocument/2006/relationships" id="259" r:id="Ra978de8715d44f49"/>
    <p:sldId xmlns:r="http://schemas.openxmlformats.org/officeDocument/2006/relationships" id="260" r:id="Rfb3b827cca0945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212a75c8a4849" /><Relationship Type="http://schemas.openxmlformats.org/officeDocument/2006/relationships/slide" Target="/ppt/slides/slide1.xml" Id="R0d6640dce5184bee" /><Relationship Type="http://schemas.openxmlformats.org/officeDocument/2006/relationships/slide" Target="/ppt/slides/slide2.xml" Id="R8e39b37eefbb403d" /><Relationship Type="http://schemas.openxmlformats.org/officeDocument/2006/relationships/slide" Target="/ppt/slides/slide3.xml" Id="R31f37d8d296a462b" /><Relationship Type="http://schemas.openxmlformats.org/officeDocument/2006/relationships/slide" Target="/ppt/slides/slide4.xml" Id="Ra978de8715d44f49" /><Relationship Type="http://schemas.openxmlformats.org/officeDocument/2006/relationships/slide" Target="/ppt/slides/slide5.xml" Id="Rfb3b827cca0945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7d2f6f4d7d43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b275d13d0480c" /><Relationship Type="http://schemas.openxmlformats.org/officeDocument/2006/relationships/theme" Target="/ppt/slideMasters/theme/theme1.xml" Id="Rbcc013b857ea4d4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71b275d13d048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74c42c13954e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3fb6a63a43425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007930b899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220796cea4f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516d05f2ef4bd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AKSELS MAT OG GLEDE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AKSELS MAT OG GLEDE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919 252 421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AKSELS MAT OG GLEDE AS</a:t>
            </a:r>
          </a:p>
        </p:txBody>
      </p:sp>
    </p:spTree>
  </p:cSld>
  <p:clrMapOvr>
    <a:masterClrMapping xmlns:a="http://schemas.openxmlformats.org/drawingml/2006/main"/>
  </p:clrMapOvr>
</p:sld>
</file>