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68dff4675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c7da9a647f4417"/>
  </p:sldMasterIdLst>
  <p:sldIdLst>
    <p:sldId xmlns:r="http://schemas.openxmlformats.org/officeDocument/2006/relationships" id="256" r:id="R0af64b25ec1e4d15"/>
    <p:sldId xmlns:r="http://schemas.openxmlformats.org/officeDocument/2006/relationships" id="257" r:id="Rb3acdee6f277441f"/>
    <p:sldId xmlns:r="http://schemas.openxmlformats.org/officeDocument/2006/relationships" id="258" r:id="R04945e1837734c16"/>
    <p:sldId xmlns:r="http://schemas.openxmlformats.org/officeDocument/2006/relationships" id="259" r:id="R3a5fd8cc726748a7"/>
    <p:sldId xmlns:r="http://schemas.openxmlformats.org/officeDocument/2006/relationships" id="260" r:id="R966d9f69f82f407c"/>
    <p:sldId xmlns:r="http://schemas.openxmlformats.org/officeDocument/2006/relationships" id="261" r:id="R31f384cabc194c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7da9a647f4417" /><Relationship Type="http://schemas.openxmlformats.org/officeDocument/2006/relationships/slide" Target="/ppt/slides/slide1.xml" Id="R0af64b25ec1e4d15" /><Relationship Type="http://schemas.openxmlformats.org/officeDocument/2006/relationships/slide" Target="/ppt/slides/slide2.xml" Id="Rb3acdee6f277441f" /><Relationship Type="http://schemas.openxmlformats.org/officeDocument/2006/relationships/slide" Target="/ppt/slides/slide3.xml" Id="R04945e1837734c16" /><Relationship Type="http://schemas.openxmlformats.org/officeDocument/2006/relationships/slide" Target="/ppt/slides/slide4.xml" Id="R3a5fd8cc726748a7" /><Relationship Type="http://schemas.openxmlformats.org/officeDocument/2006/relationships/slide" Target="/ppt/slides/slide5.xml" Id="R966d9f69f82f407c" /><Relationship Type="http://schemas.openxmlformats.org/officeDocument/2006/relationships/slide" Target="/ppt/slides/slide6.xml" Id="R31f384cabc194c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099b4463c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e1590336f4261" /><Relationship Type="http://schemas.openxmlformats.org/officeDocument/2006/relationships/theme" Target="/ppt/slideMasters/theme/theme1.xml" Id="R5bd309488949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e1590336f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9e716e40542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ce3ab046a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30b41bb9e4c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5d1d1cf67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c48484a95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cbf1ec85c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FOOD MARKED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FOOD MARKED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919 294 337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MARKED AS</a:t>
            </a:r>
          </a:p>
        </p:txBody>
      </p:sp>
    </p:spTree>
  </p:cSld>
  <p:clrMapOvr>
    <a:masterClrMapping xmlns:a="http://schemas.openxmlformats.org/drawingml/2006/main"/>
  </p:clrMapOvr>
</p:sld>
</file>