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b5f05864e544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a75710d8944f8c"/>
  </p:sldMasterIdLst>
  <p:sldIdLst>
    <p:sldId xmlns:r="http://schemas.openxmlformats.org/officeDocument/2006/relationships" id="256" r:id="Rac94cb907a2b4e2c"/>
    <p:sldId xmlns:r="http://schemas.openxmlformats.org/officeDocument/2006/relationships" id="257" r:id="Rc96af2e7d8184d02"/>
    <p:sldId xmlns:r="http://schemas.openxmlformats.org/officeDocument/2006/relationships" id="258" r:id="R7ca6929a1fd94045"/>
    <p:sldId xmlns:r="http://schemas.openxmlformats.org/officeDocument/2006/relationships" id="259" r:id="R528d16c1a10d49b1"/>
    <p:sldId xmlns:r="http://schemas.openxmlformats.org/officeDocument/2006/relationships" id="260" r:id="Rdc7b54c8e97b436a"/>
    <p:sldId xmlns:r="http://schemas.openxmlformats.org/officeDocument/2006/relationships" id="261" r:id="Re028953841ca4c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a75710d8944f8c" /><Relationship Type="http://schemas.openxmlformats.org/officeDocument/2006/relationships/slide" Target="/ppt/slides/slide1.xml" Id="Rac94cb907a2b4e2c" /><Relationship Type="http://schemas.openxmlformats.org/officeDocument/2006/relationships/slide" Target="/ppt/slides/slide2.xml" Id="Rc96af2e7d8184d02" /><Relationship Type="http://schemas.openxmlformats.org/officeDocument/2006/relationships/slide" Target="/ppt/slides/slide3.xml" Id="R7ca6929a1fd94045" /><Relationship Type="http://schemas.openxmlformats.org/officeDocument/2006/relationships/slide" Target="/ppt/slides/slide4.xml" Id="R528d16c1a10d49b1" /><Relationship Type="http://schemas.openxmlformats.org/officeDocument/2006/relationships/slide" Target="/ppt/slides/slide5.xml" Id="Rdc7b54c8e97b436a" /><Relationship Type="http://schemas.openxmlformats.org/officeDocument/2006/relationships/slide" Target="/ppt/slides/slide6.xml" Id="Re028953841ca4c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24c8e761f649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8b3ac2f6f40ee" /><Relationship Type="http://schemas.openxmlformats.org/officeDocument/2006/relationships/theme" Target="/ppt/slideMasters/theme/theme1.xml" Id="R0d3a303fde714f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48b3ac2f6f40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279b05eac46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c9a44f90443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57991825e4b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55ff0a5f64a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3f32ad6be4e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f2b63f4814d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TRISTEINENE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TRISTEINENE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TRISTEINENE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TRISTEINENE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TRISTEINENE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TRISTEINENE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−159 394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−156 711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1 600 195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1 642 030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TRISTEINENE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Bings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1606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torebern@gmail.com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919 296 178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TRISTEINENE AS</a:t>
            </a:r>
          </a:p>
        </p:txBody>
      </p:sp>
    </p:spTree>
  </p:cSld>
  <p:clrMapOvr>
    <a:masterClrMapping xmlns:a="http://schemas.openxmlformats.org/drawingml/2006/main"/>
  </p:clrMapOvr>
</p:sld>
</file>