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79a9168a8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e7ff1bb7a4be3"/>
  </p:sldMasterIdLst>
  <p:sldIdLst>
    <p:sldId xmlns:r="http://schemas.openxmlformats.org/officeDocument/2006/relationships" id="256" r:id="R4ea8b2e1d2ea48bd"/>
    <p:sldId xmlns:r="http://schemas.openxmlformats.org/officeDocument/2006/relationships" id="257" r:id="R6bd4f82ff57f4e4c"/>
    <p:sldId xmlns:r="http://schemas.openxmlformats.org/officeDocument/2006/relationships" id="258" r:id="Rc8aceda56d91430f"/>
    <p:sldId xmlns:r="http://schemas.openxmlformats.org/officeDocument/2006/relationships" id="259" r:id="R4f49aa9e4b1c4adb"/>
    <p:sldId xmlns:r="http://schemas.openxmlformats.org/officeDocument/2006/relationships" id="260" r:id="Rb102c40102c34b3d"/>
    <p:sldId xmlns:r="http://schemas.openxmlformats.org/officeDocument/2006/relationships" id="261" r:id="R355af5604a2e4967"/>
    <p:sldId xmlns:r="http://schemas.openxmlformats.org/officeDocument/2006/relationships" id="262" r:id="R999fac275c7a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e7ff1bb7a4be3" /><Relationship Type="http://schemas.openxmlformats.org/officeDocument/2006/relationships/slide" Target="/ppt/slides/slide1.xml" Id="R4ea8b2e1d2ea48bd" /><Relationship Type="http://schemas.openxmlformats.org/officeDocument/2006/relationships/slide" Target="/ppt/slides/slide2.xml" Id="R6bd4f82ff57f4e4c" /><Relationship Type="http://schemas.openxmlformats.org/officeDocument/2006/relationships/slide" Target="/ppt/slides/slide3.xml" Id="Rc8aceda56d91430f" /><Relationship Type="http://schemas.openxmlformats.org/officeDocument/2006/relationships/slide" Target="/ppt/slides/slide4.xml" Id="R4f49aa9e4b1c4adb" /><Relationship Type="http://schemas.openxmlformats.org/officeDocument/2006/relationships/slide" Target="/ppt/slides/slide5.xml" Id="Rb102c40102c34b3d" /><Relationship Type="http://schemas.openxmlformats.org/officeDocument/2006/relationships/slide" Target="/ppt/slides/slide6.xml" Id="R355af5604a2e4967" /><Relationship Type="http://schemas.openxmlformats.org/officeDocument/2006/relationships/slide" Target="/ppt/slides/slide7.xml" Id="R999fac275c7a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f22b1f9f8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dfc26a714345" /><Relationship Type="http://schemas.openxmlformats.org/officeDocument/2006/relationships/theme" Target="/ppt/slideMasters/theme/theme1.xml" Id="R6d048f28d2d4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adfc26a71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3f13da74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e9fc8653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8453f186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dec42295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a273b279e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870753963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384938bd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JOLLY KRAMER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JOLLY KRAMER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RAFSHOL ÅRSÆTHER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EIREEN NORDHEIM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919 306 521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