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6cfe58de374242f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14a184de1044228"/>
  </p:sldMasterIdLst>
  <p:sldIdLst>
    <p:sldId xmlns:r="http://schemas.openxmlformats.org/officeDocument/2006/relationships" id="256" r:id="R7b7ba5620313419c"/>
    <p:sldId xmlns:r="http://schemas.openxmlformats.org/officeDocument/2006/relationships" id="257" r:id="Re71dc5581c724e2c"/>
    <p:sldId xmlns:r="http://schemas.openxmlformats.org/officeDocument/2006/relationships" id="258" r:id="Reb1c559a9bb04a28"/>
    <p:sldId xmlns:r="http://schemas.openxmlformats.org/officeDocument/2006/relationships" id="259" r:id="R090713c3bcb24664"/>
    <p:sldId xmlns:r="http://schemas.openxmlformats.org/officeDocument/2006/relationships" id="260" r:id="R4645c2039c8e44fc"/>
    <p:sldId xmlns:r="http://schemas.openxmlformats.org/officeDocument/2006/relationships" id="261" r:id="R463ebe09d3444485"/>
    <p:sldId xmlns:r="http://schemas.openxmlformats.org/officeDocument/2006/relationships" id="262" r:id="R518894d8f32f45a3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14a184de1044228" /><Relationship Type="http://schemas.openxmlformats.org/officeDocument/2006/relationships/slide" Target="/ppt/slides/slide1.xml" Id="R7b7ba5620313419c" /><Relationship Type="http://schemas.openxmlformats.org/officeDocument/2006/relationships/slide" Target="/ppt/slides/slide2.xml" Id="Re71dc5581c724e2c" /><Relationship Type="http://schemas.openxmlformats.org/officeDocument/2006/relationships/slide" Target="/ppt/slides/slide3.xml" Id="Reb1c559a9bb04a28" /><Relationship Type="http://schemas.openxmlformats.org/officeDocument/2006/relationships/slide" Target="/ppt/slides/slide4.xml" Id="R090713c3bcb24664" /><Relationship Type="http://schemas.openxmlformats.org/officeDocument/2006/relationships/slide" Target="/ppt/slides/slide5.xml" Id="R4645c2039c8e44fc" /><Relationship Type="http://schemas.openxmlformats.org/officeDocument/2006/relationships/slide" Target="/ppt/slides/slide6.xml" Id="R463ebe09d3444485" /><Relationship Type="http://schemas.openxmlformats.org/officeDocument/2006/relationships/slide" Target="/ppt/slides/slide7.xml" Id="R518894d8f32f45a3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78dd21ada214b8f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0db2c368194058" /><Relationship Type="http://schemas.openxmlformats.org/officeDocument/2006/relationships/theme" Target="/ppt/slideMasters/theme/theme1.xml" Id="Rff41b8f1b0164fff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830db2c368194058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d9d1da4160c485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3eb82d3da6d4d9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889725459e3443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7a54fd5a06445b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7fa0d0253546ec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93a9b18fcf4ad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f057b16d819482f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ACCOSTA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ACCOSTA AS ble etablert [år] og holder til i Sandefjord.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1 056 994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−67 132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83 274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652 011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907 783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 KLØVSTAD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Soleveien 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3209 Sandefjord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hilde.klovstad@accosta.no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www.accosta.no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919 419 113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ACCOSTA AS</a:t>
            </a:r>
          </a:p>
        </p:txBody>
      </p:sp>
    </p:spTree>
  </p:cSld>
  <p:clrMapOvr>
    <a:masterClrMapping xmlns:a="http://schemas.openxmlformats.org/drawingml/2006/main"/>
  </p:clrMapOvr>
</p:sld>
</file>