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2b0a6241884b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12c279ab424ebc"/>
  </p:sldMasterIdLst>
  <p:sldIdLst>
    <p:sldId xmlns:r="http://schemas.openxmlformats.org/officeDocument/2006/relationships" id="256" r:id="R60db0592d7d14f50"/>
    <p:sldId xmlns:r="http://schemas.openxmlformats.org/officeDocument/2006/relationships" id="257" r:id="R57568e9afe304446"/>
    <p:sldId xmlns:r="http://schemas.openxmlformats.org/officeDocument/2006/relationships" id="258" r:id="Rf822f18e5a904432"/>
    <p:sldId xmlns:r="http://schemas.openxmlformats.org/officeDocument/2006/relationships" id="259" r:id="R3dd05af57fea408e"/>
    <p:sldId xmlns:r="http://schemas.openxmlformats.org/officeDocument/2006/relationships" id="260" r:id="R8ce48167ce9144f0"/>
    <p:sldId xmlns:r="http://schemas.openxmlformats.org/officeDocument/2006/relationships" id="261" r:id="R0d6c65581019494a"/>
    <p:sldId xmlns:r="http://schemas.openxmlformats.org/officeDocument/2006/relationships" id="262" r:id="Rd042c5150df44e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2c279ab424ebc" /><Relationship Type="http://schemas.openxmlformats.org/officeDocument/2006/relationships/slide" Target="/ppt/slides/slide1.xml" Id="R60db0592d7d14f50" /><Relationship Type="http://schemas.openxmlformats.org/officeDocument/2006/relationships/slide" Target="/ppt/slides/slide2.xml" Id="R57568e9afe304446" /><Relationship Type="http://schemas.openxmlformats.org/officeDocument/2006/relationships/slide" Target="/ppt/slides/slide3.xml" Id="Rf822f18e5a904432" /><Relationship Type="http://schemas.openxmlformats.org/officeDocument/2006/relationships/slide" Target="/ppt/slides/slide4.xml" Id="R3dd05af57fea408e" /><Relationship Type="http://schemas.openxmlformats.org/officeDocument/2006/relationships/slide" Target="/ppt/slides/slide5.xml" Id="R8ce48167ce9144f0" /><Relationship Type="http://schemas.openxmlformats.org/officeDocument/2006/relationships/slide" Target="/ppt/slides/slide6.xml" Id="R0d6c65581019494a" /><Relationship Type="http://schemas.openxmlformats.org/officeDocument/2006/relationships/slide" Target="/ppt/slides/slide7.xml" Id="Rd042c5150df44e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03366b389347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fcfd0ff6b4ae5" /><Relationship Type="http://schemas.openxmlformats.org/officeDocument/2006/relationships/theme" Target="/ppt/slideMasters/theme/theme1.xml" Id="Rce2f7566010e4e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4fcfd0ff6b4a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61c913fb74e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e40ba197146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99ecf5e214e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d1c10d63043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87ab986fa44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24d9d856c41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892a833e647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MORO KYSTFISKE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MORO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MORO KYSTFISKE AS ble etablert [år] og holder til i Reipå.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MORO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MORO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MORO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4 865 496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−1 427 846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1 095 231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25 890 900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MORO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R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MORO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8146 Reipå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919 554 010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MORO KYSTFISKE AS</a:t>
            </a:r>
          </a:p>
        </p:txBody>
      </p:sp>
    </p:spTree>
  </p:cSld>
  <p:clrMapOvr>
    <a:masterClrMapping xmlns:a="http://schemas.openxmlformats.org/drawingml/2006/main"/>
  </p:clrMapOvr>
</p:sld>
</file>