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7f15cb8d9e48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3143472b4d4230"/>
  </p:sldMasterIdLst>
  <p:sldIdLst>
    <p:sldId xmlns:r="http://schemas.openxmlformats.org/officeDocument/2006/relationships" id="256" r:id="R2d4928b3d9de45f6"/>
    <p:sldId xmlns:r="http://schemas.openxmlformats.org/officeDocument/2006/relationships" id="257" r:id="R6227306c73fa44d3"/>
    <p:sldId xmlns:r="http://schemas.openxmlformats.org/officeDocument/2006/relationships" id="258" r:id="R46bfc8a0e920401a"/>
    <p:sldId xmlns:r="http://schemas.openxmlformats.org/officeDocument/2006/relationships" id="259" r:id="R96682474b0f143db"/>
    <p:sldId xmlns:r="http://schemas.openxmlformats.org/officeDocument/2006/relationships" id="260" r:id="Rba7136987f484cfc"/>
    <p:sldId xmlns:r="http://schemas.openxmlformats.org/officeDocument/2006/relationships" id="261" r:id="R6d3817b0260d4c70"/>
    <p:sldId xmlns:r="http://schemas.openxmlformats.org/officeDocument/2006/relationships" id="262" r:id="Ra21326fa678e47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3143472b4d4230" /><Relationship Type="http://schemas.openxmlformats.org/officeDocument/2006/relationships/slide" Target="/ppt/slides/slide1.xml" Id="R2d4928b3d9de45f6" /><Relationship Type="http://schemas.openxmlformats.org/officeDocument/2006/relationships/slide" Target="/ppt/slides/slide2.xml" Id="R6227306c73fa44d3" /><Relationship Type="http://schemas.openxmlformats.org/officeDocument/2006/relationships/slide" Target="/ppt/slides/slide3.xml" Id="R46bfc8a0e920401a" /><Relationship Type="http://schemas.openxmlformats.org/officeDocument/2006/relationships/slide" Target="/ppt/slides/slide4.xml" Id="R96682474b0f143db" /><Relationship Type="http://schemas.openxmlformats.org/officeDocument/2006/relationships/slide" Target="/ppt/slides/slide5.xml" Id="Rba7136987f484cfc" /><Relationship Type="http://schemas.openxmlformats.org/officeDocument/2006/relationships/slide" Target="/ppt/slides/slide6.xml" Id="R6d3817b0260d4c70" /><Relationship Type="http://schemas.openxmlformats.org/officeDocument/2006/relationships/slide" Target="/ppt/slides/slide7.xml" Id="Ra21326fa678e47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ea461e385b46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d3eb534354540" /><Relationship Type="http://schemas.openxmlformats.org/officeDocument/2006/relationships/theme" Target="/ppt/slideMasters/theme/theme1.xml" Id="Rf63bb2ab70c142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ed3eb5343545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3bfa5853246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702bf3a954f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e9f04405040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bb5f331f542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0dc1763e040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eac88585046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c19ba28ed40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G1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G1 GRUPPEN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13 423 017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325 860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−147 599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8 365 717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KKCI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919 568 968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