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5ba0bc8e7f41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52a72cffe3423d"/>
  </p:sldMasterIdLst>
  <p:sldIdLst>
    <p:sldId xmlns:r="http://schemas.openxmlformats.org/officeDocument/2006/relationships" id="256" r:id="R53f2bc0e41e04f70"/>
    <p:sldId xmlns:r="http://schemas.openxmlformats.org/officeDocument/2006/relationships" id="257" r:id="R714420d1b2eb4a40"/>
    <p:sldId xmlns:r="http://schemas.openxmlformats.org/officeDocument/2006/relationships" id="258" r:id="Rf073436952ac4b47"/>
    <p:sldId xmlns:r="http://schemas.openxmlformats.org/officeDocument/2006/relationships" id="259" r:id="R31533c6db7ee4bed"/>
    <p:sldId xmlns:r="http://schemas.openxmlformats.org/officeDocument/2006/relationships" id="260" r:id="Rf650cfde6ea84e9b"/>
    <p:sldId xmlns:r="http://schemas.openxmlformats.org/officeDocument/2006/relationships" id="261" r:id="R7e8550907f844cb9"/>
    <p:sldId xmlns:r="http://schemas.openxmlformats.org/officeDocument/2006/relationships" id="262" r:id="R381fedcee26d4d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52a72cffe3423d" /><Relationship Type="http://schemas.openxmlformats.org/officeDocument/2006/relationships/slide" Target="/ppt/slides/slide1.xml" Id="R53f2bc0e41e04f70" /><Relationship Type="http://schemas.openxmlformats.org/officeDocument/2006/relationships/slide" Target="/ppt/slides/slide2.xml" Id="R714420d1b2eb4a40" /><Relationship Type="http://schemas.openxmlformats.org/officeDocument/2006/relationships/slide" Target="/ppt/slides/slide3.xml" Id="Rf073436952ac4b47" /><Relationship Type="http://schemas.openxmlformats.org/officeDocument/2006/relationships/slide" Target="/ppt/slides/slide4.xml" Id="R31533c6db7ee4bed" /><Relationship Type="http://schemas.openxmlformats.org/officeDocument/2006/relationships/slide" Target="/ppt/slides/slide5.xml" Id="Rf650cfde6ea84e9b" /><Relationship Type="http://schemas.openxmlformats.org/officeDocument/2006/relationships/slide" Target="/ppt/slides/slide6.xml" Id="R7e8550907f844cb9" /><Relationship Type="http://schemas.openxmlformats.org/officeDocument/2006/relationships/slide" Target="/ppt/slides/slide7.xml" Id="R381fedcee26d4d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41f379009f40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85d8d7a504dee" /><Relationship Type="http://schemas.openxmlformats.org/officeDocument/2006/relationships/theme" Target="/ppt/slideMasters/theme/theme1.xml" Id="Rabaff66fe6184c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e85d8d7a504d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f124e3cea44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81b3f582745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a277dc08549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93e458bc347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8bd72c14e4a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5a9e3d4024c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cf3a38f144f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BYGGMONTASJE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BYGGMONTASJE AS ble etablert [år] og holder til i Furnes.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34 608 310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−2 073 029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−2 328 750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−608 450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9 477 306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MESTERGRUPPEN PRODUKSJON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HOLDINGEN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ØSTENHEDEN ESPEN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Øvermarka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919 580 607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