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278977028b41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76b499a81f4308"/>
  </p:sldMasterIdLst>
  <p:sldIdLst>
    <p:sldId xmlns:r="http://schemas.openxmlformats.org/officeDocument/2006/relationships" id="256" r:id="Rcc1d7dd2bbc54865"/>
    <p:sldId xmlns:r="http://schemas.openxmlformats.org/officeDocument/2006/relationships" id="257" r:id="Rd6f0e6cec14e4b78"/>
    <p:sldId xmlns:r="http://schemas.openxmlformats.org/officeDocument/2006/relationships" id="258" r:id="R7f53976910604c8d"/>
    <p:sldId xmlns:r="http://schemas.openxmlformats.org/officeDocument/2006/relationships" id="259" r:id="R22139fafdcd84791"/>
    <p:sldId xmlns:r="http://schemas.openxmlformats.org/officeDocument/2006/relationships" id="260" r:id="R7fd23fd5780d489f"/>
    <p:sldId xmlns:r="http://schemas.openxmlformats.org/officeDocument/2006/relationships" id="261" r:id="R4d82d94374ae4f07"/>
    <p:sldId xmlns:r="http://schemas.openxmlformats.org/officeDocument/2006/relationships" id="262" r:id="R0cf770333c024e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76b499a81f4308" /><Relationship Type="http://schemas.openxmlformats.org/officeDocument/2006/relationships/slide" Target="/ppt/slides/slide1.xml" Id="Rcc1d7dd2bbc54865" /><Relationship Type="http://schemas.openxmlformats.org/officeDocument/2006/relationships/slide" Target="/ppt/slides/slide2.xml" Id="Rd6f0e6cec14e4b78" /><Relationship Type="http://schemas.openxmlformats.org/officeDocument/2006/relationships/slide" Target="/ppt/slides/slide3.xml" Id="R7f53976910604c8d" /><Relationship Type="http://schemas.openxmlformats.org/officeDocument/2006/relationships/slide" Target="/ppt/slides/slide4.xml" Id="R22139fafdcd84791" /><Relationship Type="http://schemas.openxmlformats.org/officeDocument/2006/relationships/slide" Target="/ppt/slides/slide5.xml" Id="R7fd23fd5780d489f" /><Relationship Type="http://schemas.openxmlformats.org/officeDocument/2006/relationships/slide" Target="/ppt/slides/slide6.xml" Id="R4d82d94374ae4f07" /><Relationship Type="http://schemas.openxmlformats.org/officeDocument/2006/relationships/slide" Target="/ppt/slides/slide7.xml" Id="R0cf770333c024e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6d03cda3954c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64bc9d4c34fb1" /><Relationship Type="http://schemas.openxmlformats.org/officeDocument/2006/relationships/theme" Target="/ppt/slideMasters/theme/theme1.xml" Id="R1ee16685c62b45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d64bc9d4c34f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aaef1c8da40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05e6cdea648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1ffeb40084b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d8ca1e8f54a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3ddae4ec140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57a6c0a314c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60659c3904c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WOLDSTAD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WOLDSTAD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−233 039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1 413 099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7 861 238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KRISTIAN WOLDSTAD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CATHRINE WOLDSTAD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Flesakerveien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919 599 596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WOLDSTAD AS</a:t>
            </a:r>
          </a:p>
        </p:txBody>
      </p:sp>
    </p:spTree>
  </p:cSld>
  <p:clrMapOvr>
    <a:masterClrMapping xmlns:a="http://schemas.openxmlformats.org/drawingml/2006/main"/>
  </p:clrMapOvr>
</p:sld>
</file>