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14b38677f40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ada8f4196432f"/>
  </p:sldMasterIdLst>
  <p:sldIdLst>
    <p:sldId xmlns:r="http://schemas.openxmlformats.org/officeDocument/2006/relationships" id="256" r:id="R9ea6c343cff34f0c"/>
    <p:sldId xmlns:r="http://schemas.openxmlformats.org/officeDocument/2006/relationships" id="257" r:id="Rd6f7500bba914c13"/>
    <p:sldId xmlns:r="http://schemas.openxmlformats.org/officeDocument/2006/relationships" id="258" r:id="Rd304d1f19d704740"/>
    <p:sldId xmlns:r="http://schemas.openxmlformats.org/officeDocument/2006/relationships" id="259" r:id="R2dd0c7d9fa8b4ac8"/>
    <p:sldId xmlns:r="http://schemas.openxmlformats.org/officeDocument/2006/relationships" id="260" r:id="R6b31a80889044ff7"/>
    <p:sldId xmlns:r="http://schemas.openxmlformats.org/officeDocument/2006/relationships" id="261" r:id="R3d61f6977be840b3"/>
    <p:sldId xmlns:r="http://schemas.openxmlformats.org/officeDocument/2006/relationships" id="262" r:id="R3024245e460e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ada8f4196432f" /><Relationship Type="http://schemas.openxmlformats.org/officeDocument/2006/relationships/slide" Target="/ppt/slides/slide1.xml" Id="R9ea6c343cff34f0c" /><Relationship Type="http://schemas.openxmlformats.org/officeDocument/2006/relationships/slide" Target="/ppt/slides/slide2.xml" Id="Rd6f7500bba914c13" /><Relationship Type="http://schemas.openxmlformats.org/officeDocument/2006/relationships/slide" Target="/ppt/slides/slide3.xml" Id="Rd304d1f19d704740" /><Relationship Type="http://schemas.openxmlformats.org/officeDocument/2006/relationships/slide" Target="/ppt/slides/slide4.xml" Id="R2dd0c7d9fa8b4ac8" /><Relationship Type="http://schemas.openxmlformats.org/officeDocument/2006/relationships/slide" Target="/ppt/slides/slide5.xml" Id="R6b31a80889044ff7" /><Relationship Type="http://schemas.openxmlformats.org/officeDocument/2006/relationships/slide" Target="/ppt/slides/slide6.xml" Id="R3d61f6977be840b3" /><Relationship Type="http://schemas.openxmlformats.org/officeDocument/2006/relationships/slide" Target="/ppt/slides/slide7.xml" Id="R3024245e460e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92b4c0bce42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c9b65ef314435" /><Relationship Type="http://schemas.openxmlformats.org/officeDocument/2006/relationships/theme" Target="/ppt/slideMasters/theme/theme1.xml" Id="R2204b5d3245c4e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c9b65ef3144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0ba2f9c4b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8be93a252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a74c39e98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7ac9f526a46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81ed5ce40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9cf6c68c6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ef5758dbd4f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C. SUNDTS GATE 36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36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439 811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12 950 848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HOLBERGSALMENNINGEN BORETTSLAG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919 633 093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C. SUNDTS GATE 36 AS</a:t>
            </a:r>
          </a:p>
        </p:txBody>
      </p:sp>
    </p:spTree>
  </p:cSld>
  <p:clrMapOvr>
    <a:masterClrMapping xmlns:a="http://schemas.openxmlformats.org/drawingml/2006/main"/>
  </p:clrMapOvr>
</p:sld>
</file>