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2fa23b0f1144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d6a4d515fe48f9"/>
  </p:sldMasterIdLst>
  <p:sldIdLst>
    <p:sldId xmlns:r="http://schemas.openxmlformats.org/officeDocument/2006/relationships" id="256" r:id="Rbcbb2c2499054ed2"/>
    <p:sldId xmlns:r="http://schemas.openxmlformats.org/officeDocument/2006/relationships" id="257" r:id="R1ca1b5dfa0e74a72"/>
    <p:sldId xmlns:r="http://schemas.openxmlformats.org/officeDocument/2006/relationships" id="258" r:id="Rcdd4b3bbcac9443d"/>
    <p:sldId xmlns:r="http://schemas.openxmlformats.org/officeDocument/2006/relationships" id="259" r:id="R1764f3aa11b94b64"/>
    <p:sldId xmlns:r="http://schemas.openxmlformats.org/officeDocument/2006/relationships" id="260" r:id="Rfc5ac3df765e4f21"/>
    <p:sldId xmlns:r="http://schemas.openxmlformats.org/officeDocument/2006/relationships" id="261" r:id="R5351ac2436f64257"/>
    <p:sldId xmlns:r="http://schemas.openxmlformats.org/officeDocument/2006/relationships" id="262" r:id="Rb871fb7096994e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6a4d515fe48f9" /><Relationship Type="http://schemas.openxmlformats.org/officeDocument/2006/relationships/slide" Target="/ppt/slides/slide1.xml" Id="Rbcbb2c2499054ed2" /><Relationship Type="http://schemas.openxmlformats.org/officeDocument/2006/relationships/slide" Target="/ppt/slides/slide2.xml" Id="R1ca1b5dfa0e74a72" /><Relationship Type="http://schemas.openxmlformats.org/officeDocument/2006/relationships/slide" Target="/ppt/slides/slide3.xml" Id="Rcdd4b3bbcac9443d" /><Relationship Type="http://schemas.openxmlformats.org/officeDocument/2006/relationships/slide" Target="/ppt/slides/slide4.xml" Id="R1764f3aa11b94b64" /><Relationship Type="http://schemas.openxmlformats.org/officeDocument/2006/relationships/slide" Target="/ppt/slides/slide5.xml" Id="Rfc5ac3df765e4f21" /><Relationship Type="http://schemas.openxmlformats.org/officeDocument/2006/relationships/slide" Target="/ppt/slides/slide6.xml" Id="R5351ac2436f64257" /><Relationship Type="http://schemas.openxmlformats.org/officeDocument/2006/relationships/slide" Target="/ppt/slides/slide7.xml" Id="Rb871fb7096994e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277b3961240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0294371fd4db4" /><Relationship Type="http://schemas.openxmlformats.org/officeDocument/2006/relationships/theme" Target="/ppt/slideMasters/theme/theme1.xml" Id="R26d38625013448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c0294371fd4d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20cda308a4f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933c3cf234f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7c973e2d542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ec034c20442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d846a7cf244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f2ee5eacd44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746e265874b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AUCTUS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AUCTUS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3 026 525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−9 828 137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17 228 717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540 563 091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810 577 329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HANNORD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HENNORD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AUCTHAN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HENAUCT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AUCTUS MANAGEMENT AS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AUCTUS MANAGEMENT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Sjølyst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919 681 306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AUCTUS AS</a:t>
            </a:r>
          </a:p>
        </p:txBody>
      </p:sp>
    </p:spTree>
  </p:cSld>
  <p:clrMapOvr>
    <a:masterClrMapping xmlns:a="http://schemas.openxmlformats.org/drawingml/2006/main"/>
  </p:clrMapOvr>
</p:sld>
</file>