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5674956924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973bce4ef14d99"/>
  </p:sldMasterIdLst>
  <p:sldIdLst>
    <p:sldId xmlns:r="http://schemas.openxmlformats.org/officeDocument/2006/relationships" id="256" r:id="Rfb6dfcb365a64951"/>
    <p:sldId xmlns:r="http://schemas.openxmlformats.org/officeDocument/2006/relationships" id="257" r:id="Re818366e7cdc4b21"/>
    <p:sldId xmlns:r="http://schemas.openxmlformats.org/officeDocument/2006/relationships" id="258" r:id="R25e45d29afba4ab3"/>
    <p:sldId xmlns:r="http://schemas.openxmlformats.org/officeDocument/2006/relationships" id="259" r:id="R8966fd863b034c3d"/>
    <p:sldId xmlns:r="http://schemas.openxmlformats.org/officeDocument/2006/relationships" id="260" r:id="R5b0b929795a545d2"/>
    <p:sldId xmlns:r="http://schemas.openxmlformats.org/officeDocument/2006/relationships" id="261" r:id="Rc18189e28bfa4810"/>
    <p:sldId xmlns:r="http://schemas.openxmlformats.org/officeDocument/2006/relationships" id="262" r:id="R1f31814d4d43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73bce4ef14d99" /><Relationship Type="http://schemas.openxmlformats.org/officeDocument/2006/relationships/slide" Target="/ppt/slides/slide1.xml" Id="Rfb6dfcb365a64951" /><Relationship Type="http://schemas.openxmlformats.org/officeDocument/2006/relationships/slide" Target="/ppt/slides/slide2.xml" Id="Re818366e7cdc4b21" /><Relationship Type="http://schemas.openxmlformats.org/officeDocument/2006/relationships/slide" Target="/ppt/slides/slide3.xml" Id="R25e45d29afba4ab3" /><Relationship Type="http://schemas.openxmlformats.org/officeDocument/2006/relationships/slide" Target="/ppt/slides/slide4.xml" Id="R8966fd863b034c3d" /><Relationship Type="http://schemas.openxmlformats.org/officeDocument/2006/relationships/slide" Target="/ppt/slides/slide5.xml" Id="R5b0b929795a545d2" /><Relationship Type="http://schemas.openxmlformats.org/officeDocument/2006/relationships/slide" Target="/ppt/slides/slide6.xml" Id="Rc18189e28bfa4810" /><Relationship Type="http://schemas.openxmlformats.org/officeDocument/2006/relationships/slide" Target="/ppt/slides/slide7.xml" Id="R1f31814d4d43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dbede547345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9abf021414667" /><Relationship Type="http://schemas.openxmlformats.org/officeDocument/2006/relationships/theme" Target="/ppt/slideMasters/theme/theme1.xml" Id="R569228bde671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a9abf0214146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e0bde717445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da001c40e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553975ec1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b3973e1d0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3c8fbd027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f9ec345aa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e8ac5d095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 BÆRUM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 BÆRUM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72 043 223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814 230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8 868 004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 BÆRUM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919 686 154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BÆRUM AS</a:t>
            </a:r>
          </a:p>
        </p:txBody>
      </p:sp>
    </p:spTree>
  </p:cSld>
  <p:clrMapOvr>
    <a:masterClrMapping xmlns:a="http://schemas.openxmlformats.org/drawingml/2006/main"/>
  </p:clrMapOvr>
</p:sld>
</file>