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d8a6be784145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22a8bf411a4587"/>
  </p:sldMasterIdLst>
  <p:sldIdLst>
    <p:sldId xmlns:r="http://schemas.openxmlformats.org/officeDocument/2006/relationships" id="256" r:id="R295616ad7eb041e3"/>
    <p:sldId xmlns:r="http://schemas.openxmlformats.org/officeDocument/2006/relationships" id="257" r:id="R56fe3bcbb62d431a"/>
    <p:sldId xmlns:r="http://schemas.openxmlformats.org/officeDocument/2006/relationships" id="258" r:id="R400fd9fa32654630"/>
    <p:sldId xmlns:r="http://schemas.openxmlformats.org/officeDocument/2006/relationships" id="259" r:id="Rf53b52c95940428d"/>
    <p:sldId xmlns:r="http://schemas.openxmlformats.org/officeDocument/2006/relationships" id="260" r:id="Ra246b3698df341e0"/>
    <p:sldId xmlns:r="http://schemas.openxmlformats.org/officeDocument/2006/relationships" id="261" r:id="R9693dfc6c0264833"/>
    <p:sldId xmlns:r="http://schemas.openxmlformats.org/officeDocument/2006/relationships" id="262" r:id="R25bf5e7e2fe94d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22a8bf411a4587" /><Relationship Type="http://schemas.openxmlformats.org/officeDocument/2006/relationships/slide" Target="/ppt/slides/slide1.xml" Id="R295616ad7eb041e3" /><Relationship Type="http://schemas.openxmlformats.org/officeDocument/2006/relationships/slide" Target="/ppt/slides/slide2.xml" Id="R56fe3bcbb62d431a" /><Relationship Type="http://schemas.openxmlformats.org/officeDocument/2006/relationships/slide" Target="/ppt/slides/slide3.xml" Id="R400fd9fa32654630" /><Relationship Type="http://schemas.openxmlformats.org/officeDocument/2006/relationships/slide" Target="/ppt/slides/slide4.xml" Id="Rf53b52c95940428d" /><Relationship Type="http://schemas.openxmlformats.org/officeDocument/2006/relationships/slide" Target="/ppt/slides/slide5.xml" Id="Ra246b3698df341e0" /><Relationship Type="http://schemas.openxmlformats.org/officeDocument/2006/relationships/slide" Target="/ppt/slides/slide6.xml" Id="R9693dfc6c0264833" /><Relationship Type="http://schemas.openxmlformats.org/officeDocument/2006/relationships/slide" Target="/ppt/slides/slide7.xml" Id="R25bf5e7e2fe94d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d87955097f44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c457d951ff4aec" /><Relationship Type="http://schemas.openxmlformats.org/officeDocument/2006/relationships/theme" Target="/ppt/slideMasters/theme/theme1.xml" Id="R1deed88170fd48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0c457d951ff4a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0784b3ba9647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03d4e1e29c4b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436fd505fe49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8b5743f05b47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ffeb942192424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947359d5ac418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581884a7374e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GREV LEGESENTERDRIFT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GREV LEGESENTERDRIFT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GREV LEGESENTERDRIFT AS ble etablert [år] og holder til i Oppegård.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GREV LEGESENTERDRIFT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GREV LEGESENTERDRIFT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GREV LEGESENTERDRIFT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7 813 782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102 003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80 761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327 306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959 703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GREV LEGESENTERDRIFT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BORGE VIVIANN SØR-REIME  –  14,3 %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GERHARDSEN GERHARD M  –  14,3 %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NORDENGEN EIRIK SANDORF  –  14,3 %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OFTEDAL PER ARNE  –  14,3 %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TINE BRUEN  –  14,3 %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SKJÆRHOLT ANNE SIGRID  –  14,3 %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GREV LEGESENTERDRIFT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Flåtestadveien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1415 Oppegård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919 723 939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GREV LEGESENTERDRIFT AS</a:t>
            </a:r>
          </a:p>
        </p:txBody>
      </p:sp>
    </p:spTree>
  </p:cSld>
  <p:clrMapOvr>
    <a:masterClrMapping xmlns:a="http://schemas.openxmlformats.org/drawingml/2006/main"/>
  </p:clrMapOvr>
</p:sld>
</file>