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775727f9a7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b8e37f18c41aa"/>
  </p:sldMasterIdLst>
  <p:sldIdLst>
    <p:sldId xmlns:r="http://schemas.openxmlformats.org/officeDocument/2006/relationships" id="256" r:id="R2205ccb5894f4126"/>
    <p:sldId xmlns:r="http://schemas.openxmlformats.org/officeDocument/2006/relationships" id="257" r:id="Rb8e26cbe293d440f"/>
    <p:sldId xmlns:r="http://schemas.openxmlformats.org/officeDocument/2006/relationships" id="258" r:id="Rf4a9a2b58b5e47f1"/>
    <p:sldId xmlns:r="http://schemas.openxmlformats.org/officeDocument/2006/relationships" id="259" r:id="R5b18c3bbedd948c8"/>
    <p:sldId xmlns:r="http://schemas.openxmlformats.org/officeDocument/2006/relationships" id="260" r:id="Re54ff1e96e34457a"/>
    <p:sldId xmlns:r="http://schemas.openxmlformats.org/officeDocument/2006/relationships" id="261" r:id="Rea4b4e41f3914739"/>
    <p:sldId xmlns:r="http://schemas.openxmlformats.org/officeDocument/2006/relationships" id="262" r:id="R37ad6ae1b15e4d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b8e37f18c41aa" /><Relationship Type="http://schemas.openxmlformats.org/officeDocument/2006/relationships/slide" Target="/ppt/slides/slide1.xml" Id="R2205ccb5894f4126" /><Relationship Type="http://schemas.openxmlformats.org/officeDocument/2006/relationships/slide" Target="/ppt/slides/slide2.xml" Id="Rb8e26cbe293d440f" /><Relationship Type="http://schemas.openxmlformats.org/officeDocument/2006/relationships/slide" Target="/ppt/slides/slide3.xml" Id="Rf4a9a2b58b5e47f1" /><Relationship Type="http://schemas.openxmlformats.org/officeDocument/2006/relationships/slide" Target="/ppt/slides/slide4.xml" Id="R5b18c3bbedd948c8" /><Relationship Type="http://schemas.openxmlformats.org/officeDocument/2006/relationships/slide" Target="/ppt/slides/slide5.xml" Id="Re54ff1e96e34457a" /><Relationship Type="http://schemas.openxmlformats.org/officeDocument/2006/relationships/slide" Target="/ppt/slides/slide6.xml" Id="Rea4b4e41f3914739" /><Relationship Type="http://schemas.openxmlformats.org/officeDocument/2006/relationships/slide" Target="/ppt/slides/slide7.xml" Id="R37ad6ae1b15e4d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2ba815d22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f5d354db64021" /><Relationship Type="http://schemas.openxmlformats.org/officeDocument/2006/relationships/theme" Target="/ppt/slideMasters/theme/theme1.xml" Id="R939471ce97b2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f5d354db640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b0f802cfc4e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80d450ff6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553f1c542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3795770a5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7678c09d34f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af9d4901443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fbb7aa446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BIRKELAND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BIRKELAND INVEST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52 060 979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52 130 788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919 725 192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BIRKELAND INVEST AS</a:t>
            </a:r>
          </a:p>
        </p:txBody>
      </p:sp>
    </p:spTree>
  </p:cSld>
  <p:clrMapOvr>
    <a:masterClrMapping xmlns:a="http://schemas.openxmlformats.org/drawingml/2006/main"/>
  </p:clrMapOvr>
</p:sld>
</file>