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9d46ceb0294d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d4261bd2e64a43"/>
  </p:sldMasterIdLst>
  <p:sldIdLst>
    <p:sldId xmlns:r="http://schemas.openxmlformats.org/officeDocument/2006/relationships" id="256" r:id="R68b8963ed5be4b16"/>
    <p:sldId xmlns:r="http://schemas.openxmlformats.org/officeDocument/2006/relationships" id="257" r:id="Rbc537aff0f6e4916"/>
    <p:sldId xmlns:r="http://schemas.openxmlformats.org/officeDocument/2006/relationships" id="258" r:id="R7c06eba207764f1f"/>
    <p:sldId xmlns:r="http://schemas.openxmlformats.org/officeDocument/2006/relationships" id="259" r:id="Ra50561bde9bc409b"/>
    <p:sldId xmlns:r="http://schemas.openxmlformats.org/officeDocument/2006/relationships" id="260" r:id="Rd6ce3d2c4de548b9"/>
    <p:sldId xmlns:r="http://schemas.openxmlformats.org/officeDocument/2006/relationships" id="261" r:id="Rafbe5f5409af4faa"/>
    <p:sldId xmlns:r="http://schemas.openxmlformats.org/officeDocument/2006/relationships" id="262" r:id="Racc93fcb66e442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4261bd2e64a43" /><Relationship Type="http://schemas.openxmlformats.org/officeDocument/2006/relationships/slide" Target="/ppt/slides/slide1.xml" Id="R68b8963ed5be4b16" /><Relationship Type="http://schemas.openxmlformats.org/officeDocument/2006/relationships/slide" Target="/ppt/slides/slide2.xml" Id="Rbc537aff0f6e4916" /><Relationship Type="http://schemas.openxmlformats.org/officeDocument/2006/relationships/slide" Target="/ppt/slides/slide3.xml" Id="R7c06eba207764f1f" /><Relationship Type="http://schemas.openxmlformats.org/officeDocument/2006/relationships/slide" Target="/ppt/slides/slide4.xml" Id="Ra50561bde9bc409b" /><Relationship Type="http://schemas.openxmlformats.org/officeDocument/2006/relationships/slide" Target="/ppt/slides/slide5.xml" Id="Rd6ce3d2c4de548b9" /><Relationship Type="http://schemas.openxmlformats.org/officeDocument/2006/relationships/slide" Target="/ppt/slides/slide6.xml" Id="Rafbe5f5409af4faa" /><Relationship Type="http://schemas.openxmlformats.org/officeDocument/2006/relationships/slide" Target="/ppt/slides/slide7.xml" Id="Racc93fcb66e442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e8a1cd65a46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e5ffdabb74819" /><Relationship Type="http://schemas.openxmlformats.org/officeDocument/2006/relationships/theme" Target="/ppt/slideMasters/theme/theme1.xml" Id="Ra61c6a90f0d94c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2e5ffdabb7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a7c45ebd342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30009fd4b49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f735e225b46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92f8adf784a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2207e0bfb46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e4281af6b45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846f1790842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MATHIAS HOVET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HOVET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HOVET VENTURES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HOVET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HOVET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HOVET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−165 725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705 422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11 588 780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11 666 627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HOVET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HADDAL HOVET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HOVET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Mathias Hovet, Fauskelia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919 736 038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 HOVET VENTURES AS</a:t>
            </a:r>
          </a:p>
        </p:txBody>
      </p:sp>
    </p:spTree>
  </p:cSld>
  <p:clrMapOvr>
    <a:masterClrMapping xmlns:a="http://schemas.openxmlformats.org/drawingml/2006/main"/>
  </p:clrMapOvr>
</p:sld>
</file>