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d1f8b7648945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c145fbd5b44a49"/>
  </p:sldMasterIdLst>
  <p:sldIdLst>
    <p:sldId xmlns:r="http://schemas.openxmlformats.org/officeDocument/2006/relationships" id="256" r:id="Ra76bdc2857134ca0"/>
    <p:sldId xmlns:r="http://schemas.openxmlformats.org/officeDocument/2006/relationships" id="257" r:id="R76204439174f486b"/>
    <p:sldId xmlns:r="http://schemas.openxmlformats.org/officeDocument/2006/relationships" id="258" r:id="Rf0fe49343ac94da8"/>
    <p:sldId xmlns:r="http://schemas.openxmlformats.org/officeDocument/2006/relationships" id="259" r:id="Rce6a9a74e7f245dd"/>
    <p:sldId xmlns:r="http://schemas.openxmlformats.org/officeDocument/2006/relationships" id="260" r:id="R9b1f0e9050d94705"/>
    <p:sldId xmlns:r="http://schemas.openxmlformats.org/officeDocument/2006/relationships" id="261" r:id="R2ff8f1434de845d6"/>
    <p:sldId xmlns:r="http://schemas.openxmlformats.org/officeDocument/2006/relationships" id="262" r:id="R12b4925f75de47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145fbd5b44a49" /><Relationship Type="http://schemas.openxmlformats.org/officeDocument/2006/relationships/slide" Target="/ppt/slides/slide1.xml" Id="Ra76bdc2857134ca0" /><Relationship Type="http://schemas.openxmlformats.org/officeDocument/2006/relationships/slide" Target="/ppt/slides/slide2.xml" Id="R76204439174f486b" /><Relationship Type="http://schemas.openxmlformats.org/officeDocument/2006/relationships/slide" Target="/ppt/slides/slide3.xml" Id="Rf0fe49343ac94da8" /><Relationship Type="http://schemas.openxmlformats.org/officeDocument/2006/relationships/slide" Target="/ppt/slides/slide4.xml" Id="Rce6a9a74e7f245dd" /><Relationship Type="http://schemas.openxmlformats.org/officeDocument/2006/relationships/slide" Target="/ppt/slides/slide5.xml" Id="R9b1f0e9050d94705" /><Relationship Type="http://schemas.openxmlformats.org/officeDocument/2006/relationships/slide" Target="/ppt/slides/slide6.xml" Id="R2ff8f1434de845d6" /><Relationship Type="http://schemas.openxmlformats.org/officeDocument/2006/relationships/slide" Target="/ppt/slides/slide7.xml" Id="R12b4925f75de47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9fdf41b1a641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825dcb06848b1" /><Relationship Type="http://schemas.openxmlformats.org/officeDocument/2006/relationships/theme" Target="/ppt/slideMasters/theme/theme1.xml" Id="Rd17ec4475b8f4a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7825dcb06848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8affa2d0a48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ed6e1e50c4e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324db60f64a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9fa29ba6643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8caf8086f4b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6fbb667e644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a8788281242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S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1 864 059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Glassperleveien 145A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