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f09b681df9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70106b6a3749d8"/>
  </p:sldMasterIdLst>
  <p:sldIdLst>
    <p:sldId xmlns:r="http://schemas.openxmlformats.org/officeDocument/2006/relationships" id="256" r:id="R93ea8eda25e342b7"/>
    <p:sldId xmlns:r="http://schemas.openxmlformats.org/officeDocument/2006/relationships" id="257" r:id="R0ec2f82b4f2a40f6"/>
    <p:sldId xmlns:r="http://schemas.openxmlformats.org/officeDocument/2006/relationships" id="258" r:id="Rb02506d0ed074634"/>
    <p:sldId xmlns:r="http://schemas.openxmlformats.org/officeDocument/2006/relationships" id="259" r:id="R41309d58472f4f08"/>
    <p:sldId xmlns:r="http://schemas.openxmlformats.org/officeDocument/2006/relationships" id="260" r:id="Rfcc10213d586433f"/>
    <p:sldId xmlns:r="http://schemas.openxmlformats.org/officeDocument/2006/relationships" id="261" r:id="R15ebadea1ac842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0106b6a3749d8" /><Relationship Type="http://schemas.openxmlformats.org/officeDocument/2006/relationships/slide" Target="/ppt/slides/slide1.xml" Id="R93ea8eda25e342b7" /><Relationship Type="http://schemas.openxmlformats.org/officeDocument/2006/relationships/slide" Target="/ppt/slides/slide2.xml" Id="R0ec2f82b4f2a40f6" /><Relationship Type="http://schemas.openxmlformats.org/officeDocument/2006/relationships/slide" Target="/ppt/slides/slide3.xml" Id="Rb02506d0ed074634" /><Relationship Type="http://schemas.openxmlformats.org/officeDocument/2006/relationships/slide" Target="/ppt/slides/slide4.xml" Id="R41309d58472f4f08" /><Relationship Type="http://schemas.openxmlformats.org/officeDocument/2006/relationships/slide" Target="/ppt/slides/slide5.xml" Id="Rfcc10213d586433f" /><Relationship Type="http://schemas.openxmlformats.org/officeDocument/2006/relationships/slide" Target="/ppt/slides/slide6.xml" Id="R15ebadea1ac842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7adb7cdda647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2a28d886d4cdc" /><Relationship Type="http://schemas.openxmlformats.org/officeDocument/2006/relationships/theme" Target="/ppt/slideMasters/theme/theme1.xml" Id="Rdcf6c103ed8946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72a28d886d4c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f3509883f44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b46db569745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5a78d4ad14d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cf4652a414e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cbacce12043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e8252080147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LTBOLSTAD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