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1091d61e443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2c836bd7474e6a"/>
  </p:sldMasterIdLst>
  <p:sldIdLst>
    <p:sldId xmlns:r="http://schemas.openxmlformats.org/officeDocument/2006/relationships" id="256" r:id="Rbee9a273b2d14616"/>
    <p:sldId xmlns:r="http://schemas.openxmlformats.org/officeDocument/2006/relationships" id="257" r:id="Rc34473688c074f3d"/>
    <p:sldId xmlns:r="http://schemas.openxmlformats.org/officeDocument/2006/relationships" id="258" r:id="Raae0f95419de4f0f"/>
    <p:sldId xmlns:r="http://schemas.openxmlformats.org/officeDocument/2006/relationships" id="259" r:id="R74b89f3e5e934647"/>
    <p:sldId xmlns:r="http://schemas.openxmlformats.org/officeDocument/2006/relationships" id="260" r:id="Rbe37e13bcc884d4a"/>
    <p:sldId xmlns:r="http://schemas.openxmlformats.org/officeDocument/2006/relationships" id="261" r:id="Rbb62e0bfc1ae4e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c836bd7474e6a" /><Relationship Type="http://schemas.openxmlformats.org/officeDocument/2006/relationships/slide" Target="/ppt/slides/slide1.xml" Id="Rbee9a273b2d14616" /><Relationship Type="http://schemas.openxmlformats.org/officeDocument/2006/relationships/slide" Target="/ppt/slides/slide2.xml" Id="Rc34473688c074f3d" /><Relationship Type="http://schemas.openxmlformats.org/officeDocument/2006/relationships/slide" Target="/ppt/slides/slide3.xml" Id="Raae0f95419de4f0f" /><Relationship Type="http://schemas.openxmlformats.org/officeDocument/2006/relationships/slide" Target="/ppt/slides/slide4.xml" Id="R74b89f3e5e934647" /><Relationship Type="http://schemas.openxmlformats.org/officeDocument/2006/relationships/slide" Target="/ppt/slides/slide5.xml" Id="Rbe37e13bcc884d4a" /><Relationship Type="http://schemas.openxmlformats.org/officeDocument/2006/relationships/slide" Target="/ppt/slides/slide6.xml" Id="Rbb62e0bfc1ae4e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97c68f9544b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f875dbf2a4e82" /><Relationship Type="http://schemas.openxmlformats.org/officeDocument/2006/relationships/theme" Target="/ppt/slideMasters/theme/theme1.xml" Id="R604107d8441a44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2f875dbf2a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20658d618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9b4d70fe143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95edc60e747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8670e144b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2a4a1cb3a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1a20c89cf42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LTBOLSTAD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LTBOLSTAD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