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14462aa1e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3545981204111"/>
  </p:sldMasterIdLst>
  <p:sldIdLst>
    <p:sldId xmlns:r="http://schemas.openxmlformats.org/officeDocument/2006/relationships" id="256" r:id="R33937d6ef43c4482"/>
    <p:sldId xmlns:r="http://schemas.openxmlformats.org/officeDocument/2006/relationships" id="257" r:id="R3be56187da7e48b2"/>
    <p:sldId xmlns:r="http://schemas.openxmlformats.org/officeDocument/2006/relationships" id="258" r:id="R0c5102ad225544b8"/>
    <p:sldId xmlns:r="http://schemas.openxmlformats.org/officeDocument/2006/relationships" id="259" r:id="R022d3c46279d46a1"/>
    <p:sldId xmlns:r="http://schemas.openxmlformats.org/officeDocument/2006/relationships" id="260" r:id="Rfba0672b1a8f406c"/>
    <p:sldId xmlns:r="http://schemas.openxmlformats.org/officeDocument/2006/relationships" id="261" r:id="Re7c2b606adcb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3545981204111" /><Relationship Type="http://schemas.openxmlformats.org/officeDocument/2006/relationships/slide" Target="/ppt/slides/slide1.xml" Id="R33937d6ef43c4482" /><Relationship Type="http://schemas.openxmlformats.org/officeDocument/2006/relationships/slide" Target="/ppt/slides/slide2.xml" Id="R3be56187da7e48b2" /><Relationship Type="http://schemas.openxmlformats.org/officeDocument/2006/relationships/slide" Target="/ppt/slides/slide3.xml" Id="R0c5102ad225544b8" /><Relationship Type="http://schemas.openxmlformats.org/officeDocument/2006/relationships/slide" Target="/ppt/slides/slide4.xml" Id="R022d3c46279d46a1" /><Relationship Type="http://schemas.openxmlformats.org/officeDocument/2006/relationships/slide" Target="/ppt/slides/slide5.xml" Id="Rfba0672b1a8f406c" /><Relationship Type="http://schemas.openxmlformats.org/officeDocument/2006/relationships/slide" Target="/ppt/slides/slide6.xml" Id="Re7c2b606adcb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d9ce306ce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9c2ec3ca4571" /><Relationship Type="http://schemas.openxmlformats.org/officeDocument/2006/relationships/theme" Target="/ppt/slideMasters/theme/theme1.xml" Id="R42a37aaf465d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c9c2ec3ca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642739c2d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2c421a21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c8e5eb95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efcc525d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963621f7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e3c252e2f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