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1697aea93940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17d33801544ff9"/>
  </p:sldMasterIdLst>
  <p:sldIdLst>
    <p:sldId xmlns:r="http://schemas.openxmlformats.org/officeDocument/2006/relationships" id="256" r:id="R3ac7b6d10e754a69"/>
    <p:sldId xmlns:r="http://schemas.openxmlformats.org/officeDocument/2006/relationships" id="257" r:id="Rb9d528c7f43845a6"/>
    <p:sldId xmlns:r="http://schemas.openxmlformats.org/officeDocument/2006/relationships" id="258" r:id="R1b3a50b1162b4364"/>
    <p:sldId xmlns:r="http://schemas.openxmlformats.org/officeDocument/2006/relationships" id="259" r:id="R2aa08fc2a8624f2c"/>
    <p:sldId xmlns:r="http://schemas.openxmlformats.org/officeDocument/2006/relationships" id="260" r:id="R70527788506c46e1"/>
    <p:sldId xmlns:r="http://schemas.openxmlformats.org/officeDocument/2006/relationships" id="261" r:id="R683ec33541854761"/>
    <p:sldId xmlns:r="http://schemas.openxmlformats.org/officeDocument/2006/relationships" id="262" r:id="R7c453f3cb10f47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17d33801544ff9" /><Relationship Type="http://schemas.openxmlformats.org/officeDocument/2006/relationships/slide" Target="/ppt/slides/slide1.xml" Id="R3ac7b6d10e754a69" /><Relationship Type="http://schemas.openxmlformats.org/officeDocument/2006/relationships/slide" Target="/ppt/slides/slide2.xml" Id="Rb9d528c7f43845a6" /><Relationship Type="http://schemas.openxmlformats.org/officeDocument/2006/relationships/slide" Target="/ppt/slides/slide3.xml" Id="R1b3a50b1162b4364" /><Relationship Type="http://schemas.openxmlformats.org/officeDocument/2006/relationships/slide" Target="/ppt/slides/slide4.xml" Id="R2aa08fc2a8624f2c" /><Relationship Type="http://schemas.openxmlformats.org/officeDocument/2006/relationships/slide" Target="/ppt/slides/slide5.xml" Id="R70527788506c46e1" /><Relationship Type="http://schemas.openxmlformats.org/officeDocument/2006/relationships/slide" Target="/ppt/slides/slide6.xml" Id="R683ec33541854761" /><Relationship Type="http://schemas.openxmlformats.org/officeDocument/2006/relationships/slide" Target="/ppt/slides/slide7.xml" Id="R7c453f3cb10f47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b04e48f9f947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50a611dae41ee" /><Relationship Type="http://schemas.openxmlformats.org/officeDocument/2006/relationships/theme" Target="/ppt/slideMasters/theme/theme1.xml" Id="Rf08279e9caae43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f50a611dae41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fea46ae3f48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46f1dbc1047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9ab7fe41147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c8e16b31f45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f9421366449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8d20de9aa40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d23aba68747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KROHNÅS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KROHNÅS UTVIKLING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336 723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−496 916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336 786 139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384 616 684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422 615 491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KROHNÅSVEIEN 1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AK2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JA2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JMOT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Skjolds veg 29A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5236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919 816 708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