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9dc5d1b064e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dfc33274b453a"/>
  </p:sldMasterIdLst>
  <p:sldIdLst>
    <p:sldId xmlns:r="http://schemas.openxmlformats.org/officeDocument/2006/relationships" id="256" r:id="Rbfec5c5816b84d2b"/>
    <p:sldId xmlns:r="http://schemas.openxmlformats.org/officeDocument/2006/relationships" id="257" r:id="R34220638b7c44ed8"/>
    <p:sldId xmlns:r="http://schemas.openxmlformats.org/officeDocument/2006/relationships" id="258" r:id="Rc03d3b55837347be"/>
    <p:sldId xmlns:r="http://schemas.openxmlformats.org/officeDocument/2006/relationships" id="259" r:id="Rea705cddc0da4d66"/>
    <p:sldId xmlns:r="http://schemas.openxmlformats.org/officeDocument/2006/relationships" id="260" r:id="R16aad9454a7c4eb4"/>
    <p:sldId xmlns:r="http://schemas.openxmlformats.org/officeDocument/2006/relationships" id="261" r:id="R62f855bb12da428c"/>
    <p:sldId xmlns:r="http://schemas.openxmlformats.org/officeDocument/2006/relationships" id="262" r:id="Ra5a86674c803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dfc33274b453a" /><Relationship Type="http://schemas.openxmlformats.org/officeDocument/2006/relationships/slide" Target="/ppt/slides/slide1.xml" Id="Rbfec5c5816b84d2b" /><Relationship Type="http://schemas.openxmlformats.org/officeDocument/2006/relationships/slide" Target="/ppt/slides/slide2.xml" Id="R34220638b7c44ed8" /><Relationship Type="http://schemas.openxmlformats.org/officeDocument/2006/relationships/slide" Target="/ppt/slides/slide3.xml" Id="Rc03d3b55837347be" /><Relationship Type="http://schemas.openxmlformats.org/officeDocument/2006/relationships/slide" Target="/ppt/slides/slide4.xml" Id="Rea705cddc0da4d66" /><Relationship Type="http://schemas.openxmlformats.org/officeDocument/2006/relationships/slide" Target="/ppt/slides/slide5.xml" Id="R16aad9454a7c4eb4" /><Relationship Type="http://schemas.openxmlformats.org/officeDocument/2006/relationships/slide" Target="/ppt/slides/slide6.xml" Id="R62f855bb12da428c" /><Relationship Type="http://schemas.openxmlformats.org/officeDocument/2006/relationships/slide" Target="/ppt/slides/slide7.xml" Id="Ra5a86674c803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2cf32cb3a49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450cad0fb4e7d" /><Relationship Type="http://schemas.openxmlformats.org/officeDocument/2006/relationships/theme" Target="/ppt/slideMasters/theme/theme1.xml" Id="Rcefe1a3272104a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a450cad0fb4e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118af619f40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e0172052b4c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3d8fde5124b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12e238ca44f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288cfd67245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b7291a4194a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27168121947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KROHNÅS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KROHNÅS UTVIKLING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336 786 139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384 616 684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422 615 491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AT1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JA2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JMOT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Skjolds veg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5236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KROHNÅS UTVIKLING AS</a:t>
            </a:r>
          </a:p>
        </p:txBody>
      </p:sp>
    </p:spTree>
  </p:cSld>
  <p:clrMapOvr>
    <a:masterClrMapping xmlns:a="http://schemas.openxmlformats.org/drawingml/2006/main"/>
  </p:clrMapOvr>
</p:sld>
</file>