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5e1d00ede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b79ac52f4468e"/>
  </p:sldMasterIdLst>
  <p:sldIdLst>
    <p:sldId xmlns:r="http://schemas.openxmlformats.org/officeDocument/2006/relationships" id="256" r:id="Rb3e98a5a253c4426"/>
    <p:sldId xmlns:r="http://schemas.openxmlformats.org/officeDocument/2006/relationships" id="257" r:id="R71d80ddbe50b454c"/>
    <p:sldId xmlns:r="http://schemas.openxmlformats.org/officeDocument/2006/relationships" id="258" r:id="Reaadc06544b94285"/>
    <p:sldId xmlns:r="http://schemas.openxmlformats.org/officeDocument/2006/relationships" id="259" r:id="R5c372070acb643f0"/>
    <p:sldId xmlns:r="http://schemas.openxmlformats.org/officeDocument/2006/relationships" id="260" r:id="Reb8b6685dd7b4f68"/>
    <p:sldId xmlns:r="http://schemas.openxmlformats.org/officeDocument/2006/relationships" id="261" r:id="R305523bdeddc4657"/>
    <p:sldId xmlns:r="http://schemas.openxmlformats.org/officeDocument/2006/relationships" id="262" r:id="R499ac53e8d84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b79ac52f4468e" /><Relationship Type="http://schemas.openxmlformats.org/officeDocument/2006/relationships/slide" Target="/ppt/slides/slide1.xml" Id="Rb3e98a5a253c4426" /><Relationship Type="http://schemas.openxmlformats.org/officeDocument/2006/relationships/slide" Target="/ppt/slides/slide2.xml" Id="R71d80ddbe50b454c" /><Relationship Type="http://schemas.openxmlformats.org/officeDocument/2006/relationships/slide" Target="/ppt/slides/slide3.xml" Id="Reaadc06544b94285" /><Relationship Type="http://schemas.openxmlformats.org/officeDocument/2006/relationships/slide" Target="/ppt/slides/slide4.xml" Id="R5c372070acb643f0" /><Relationship Type="http://schemas.openxmlformats.org/officeDocument/2006/relationships/slide" Target="/ppt/slides/slide5.xml" Id="Reb8b6685dd7b4f68" /><Relationship Type="http://schemas.openxmlformats.org/officeDocument/2006/relationships/slide" Target="/ppt/slides/slide6.xml" Id="R305523bdeddc4657" /><Relationship Type="http://schemas.openxmlformats.org/officeDocument/2006/relationships/slide" Target="/ppt/slides/slide7.xml" Id="R499ac53e8d84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36d722abb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a27b6a634f2b" /><Relationship Type="http://schemas.openxmlformats.org/officeDocument/2006/relationships/theme" Target="/ppt/slideMasters/theme/theme1.xml" Id="R4c0401ea0894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8a27b6a63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e93d45cf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260e662a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362a8ce5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23212dbf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4a80ba3a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d5b3a4d7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40771a5c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GADUS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GADUS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310 371 930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3 732 871 385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3 733 690 806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