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f0c4f4468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d246606eb48cc"/>
  </p:sldMasterIdLst>
  <p:sldIdLst>
    <p:sldId xmlns:r="http://schemas.openxmlformats.org/officeDocument/2006/relationships" id="256" r:id="R37ca1be4914846a7"/>
    <p:sldId xmlns:r="http://schemas.openxmlformats.org/officeDocument/2006/relationships" id="257" r:id="Refaf2767e68c4b35"/>
    <p:sldId xmlns:r="http://schemas.openxmlformats.org/officeDocument/2006/relationships" id="258" r:id="R8b9f2ba028a34478"/>
    <p:sldId xmlns:r="http://schemas.openxmlformats.org/officeDocument/2006/relationships" id="259" r:id="R193792f0ca464ef1"/>
    <p:sldId xmlns:r="http://schemas.openxmlformats.org/officeDocument/2006/relationships" id="260" r:id="Reeeffd4a7c2047d6"/>
    <p:sldId xmlns:r="http://schemas.openxmlformats.org/officeDocument/2006/relationships" id="261" r:id="R664c6b87e193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d246606eb48cc" /><Relationship Type="http://schemas.openxmlformats.org/officeDocument/2006/relationships/slide" Target="/ppt/slides/slide1.xml" Id="R37ca1be4914846a7" /><Relationship Type="http://schemas.openxmlformats.org/officeDocument/2006/relationships/slide" Target="/ppt/slides/slide2.xml" Id="Refaf2767e68c4b35" /><Relationship Type="http://schemas.openxmlformats.org/officeDocument/2006/relationships/slide" Target="/ppt/slides/slide3.xml" Id="R8b9f2ba028a34478" /><Relationship Type="http://schemas.openxmlformats.org/officeDocument/2006/relationships/slide" Target="/ppt/slides/slide4.xml" Id="R193792f0ca464ef1" /><Relationship Type="http://schemas.openxmlformats.org/officeDocument/2006/relationships/slide" Target="/ppt/slides/slide5.xml" Id="Reeeffd4a7c2047d6" /><Relationship Type="http://schemas.openxmlformats.org/officeDocument/2006/relationships/slide" Target="/ppt/slides/slide6.xml" Id="R664c6b87e193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5e64831ab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3245987ef4aca" /><Relationship Type="http://schemas.openxmlformats.org/officeDocument/2006/relationships/theme" Target="/ppt/slideMasters/theme/theme1.xml" Id="Rd230c6339dbf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3245987ef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d9397680d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8802bf7b2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756a7c2c3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bcbbf89e4a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8f7525b6d49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ecca97ec7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Jullums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