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dcc0a9bb8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61c4554bc4859"/>
  </p:sldMasterIdLst>
  <p:sldIdLst>
    <p:sldId xmlns:r="http://schemas.openxmlformats.org/officeDocument/2006/relationships" id="256" r:id="R15f260952eb8405b"/>
    <p:sldId xmlns:r="http://schemas.openxmlformats.org/officeDocument/2006/relationships" id="257" r:id="Rc40381a5868e4c91"/>
    <p:sldId xmlns:r="http://schemas.openxmlformats.org/officeDocument/2006/relationships" id="258" r:id="R40a581f515bd42cc"/>
    <p:sldId xmlns:r="http://schemas.openxmlformats.org/officeDocument/2006/relationships" id="259" r:id="Rc6a9cfddbfbb4fee"/>
    <p:sldId xmlns:r="http://schemas.openxmlformats.org/officeDocument/2006/relationships" id="260" r:id="R4ff1cc381c4a47a1"/>
    <p:sldId xmlns:r="http://schemas.openxmlformats.org/officeDocument/2006/relationships" id="261" r:id="R4f0fda0a73cf486a"/>
    <p:sldId xmlns:r="http://schemas.openxmlformats.org/officeDocument/2006/relationships" id="262" r:id="Refe87729725d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61c4554bc4859" /><Relationship Type="http://schemas.openxmlformats.org/officeDocument/2006/relationships/slide" Target="/ppt/slides/slide1.xml" Id="R15f260952eb8405b" /><Relationship Type="http://schemas.openxmlformats.org/officeDocument/2006/relationships/slide" Target="/ppt/slides/slide2.xml" Id="Rc40381a5868e4c91" /><Relationship Type="http://schemas.openxmlformats.org/officeDocument/2006/relationships/slide" Target="/ppt/slides/slide3.xml" Id="R40a581f515bd42cc" /><Relationship Type="http://schemas.openxmlformats.org/officeDocument/2006/relationships/slide" Target="/ppt/slides/slide4.xml" Id="Rc6a9cfddbfbb4fee" /><Relationship Type="http://schemas.openxmlformats.org/officeDocument/2006/relationships/slide" Target="/ppt/slides/slide5.xml" Id="R4ff1cc381c4a47a1" /><Relationship Type="http://schemas.openxmlformats.org/officeDocument/2006/relationships/slide" Target="/ppt/slides/slide6.xml" Id="R4f0fda0a73cf486a" /><Relationship Type="http://schemas.openxmlformats.org/officeDocument/2006/relationships/slide" Target="/ppt/slides/slide7.xml" Id="Refe87729725d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6bd3c90c3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8f60e323f4720" /><Relationship Type="http://schemas.openxmlformats.org/officeDocument/2006/relationships/theme" Target="/ppt/slideMasters/theme/theme1.xml" Id="R1d155c4225ac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8f60e323f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c23aafe85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8940c9778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a6449619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262c4114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d65af682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2d75dec5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993eae78c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FAKSCO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160 074 916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160 895 943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FAKSVÅG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