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9754f19fe743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31c2237e1444ba"/>
  </p:sldMasterIdLst>
  <p:sldIdLst>
    <p:sldId xmlns:r="http://schemas.openxmlformats.org/officeDocument/2006/relationships" id="256" r:id="Rc04b6c571d1b426e"/>
    <p:sldId xmlns:r="http://schemas.openxmlformats.org/officeDocument/2006/relationships" id="257" r:id="R0594764f17694352"/>
    <p:sldId xmlns:r="http://schemas.openxmlformats.org/officeDocument/2006/relationships" id="258" r:id="Re3abda7cfaec4d11"/>
    <p:sldId xmlns:r="http://schemas.openxmlformats.org/officeDocument/2006/relationships" id="259" r:id="Redf502d032414e7c"/>
    <p:sldId xmlns:r="http://schemas.openxmlformats.org/officeDocument/2006/relationships" id="260" r:id="R609378648d8e448f"/>
    <p:sldId xmlns:r="http://schemas.openxmlformats.org/officeDocument/2006/relationships" id="261" r:id="Rd47232c1291a40ab"/>
    <p:sldId xmlns:r="http://schemas.openxmlformats.org/officeDocument/2006/relationships" id="262" r:id="Rab6d8ef8f06c4e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31c2237e1444ba" /><Relationship Type="http://schemas.openxmlformats.org/officeDocument/2006/relationships/slide" Target="/ppt/slides/slide1.xml" Id="Rc04b6c571d1b426e" /><Relationship Type="http://schemas.openxmlformats.org/officeDocument/2006/relationships/slide" Target="/ppt/slides/slide2.xml" Id="R0594764f17694352" /><Relationship Type="http://schemas.openxmlformats.org/officeDocument/2006/relationships/slide" Target="/ppt/slides/slide3.xml" Id="Re3abda7cfaec4d11" /><Relationship Type="http://schemas.openxmlformats.org/officeDocument/2006/relationships/slide" Target="/ppt/slides/slide4.xml" Id="Redf502d032414e7c" /><Relationship Type="http://schemas.openxmlformats.org/officeDocument/2006/relationships/slide" Target="/ppt/slides/slide5.xml" Id="R609378648d8e448f" /><Relationship Type="http://schemas.openxmlformats.org/officeDocument/2006/relationships/slide" Target="/ppt/slides/slide6.xml" Id="Rd47232c1291a40ab" /><Relationship Type="http://schemas.openxmlformats.org/officeDocument/2006/relationships/slide" Target="/ppt/slides/slide7.xml" Id="Rab6d8ef8f06c4e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115cd2ac684a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c3888c6274cfc" /><Relationship Type="http://schemas.openxmlformats.org/officeDocument/2006/relationships/theme" Target="/ppt/slideMasters/theme/theme1.xml" Id="R63524e1623ca48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9c3888c6274c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a55a1fa4649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c3a725f4b48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7e4dce0cf4f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09bc4b7874a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afbf1fc674a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77147178443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e22ac66b24f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FAKSCO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FAKSCO INVEST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9 960 546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165 935 462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166 382 330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FAKSVÅG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Jullums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6510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919 829 486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