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b196cd3a384d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bbbc3d905343b8"/>
  </p:sldMasterIdLst>
  <p:sldIdLst>
    <p:sldId xmlns:r="http://schemas.openxmlformats.org/officeDocument/2006/relationships" id="256" r:id="R7fd1e95ec3fe4b8e"/>
    <p:sldId xmlns:r="http://schemas.openxmlformats.org/officeDocument/2006/relationships" id="257" r:id="R4099fbe138764587"/>
    <p:sldId xmlns:r="http://schemas.openxmlformats.org/officeDocument/2006/relationships" id="258" r:id="R9c1b4ca756d84a9b"/>
    <p:sldId xmlns:r="http://schemas.openxmlformats.org/officeDocument/2006/relationships" id="259" r:id="Rd21231efdeb84a4d"/>
    <p:sldId xmlns:r="http://schemas.openxmlformats.org/officeDocument/2006/relationships" id="260" r:id="R05a9e2a15d9549b8"/>
    <p:sldId xmlns:r="http://schemas.openxmlformats.org/officeDocument/2006/relationships" id="261" r:id="Rc3b0ee47d46948ea"/>
    <p:sldId xmlns:r="http://schemas.openxmlformats.org/officeDocument/2006/relationships" id="262" r:id="R1ddf2eb74bc54a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bbbc3d905343b8" /><Relationship Type="http://schemas.openxmlformats.org/officeDocument/2006/relationships/slide" Target="/ppt/slides/slide1.xml" Id="R7fd1e95ec3fe4b8e" /><Relationship Type="http://schemas.openxmlformats.org/officeDocument/2006/relationships/slide" Target="/ppt/slides/slide2.xml" Id="R4099fbe138764587" /><Relationship Type="http://schemas.openxmlformats.org/officeDocument/2006/relationships/slide" Target="/ppt/slides/slide3.xml" Id="R9c1b4ca756d84a9b" /><Relationship Type="http://schemas.openxmlformats.org/officeDocument/2006/relationships/slide" Target="/ppt/slides/slide4.xml" Id="Rd21231efdeb84a4d" /><Relationship Type="http://schemas.openxmlformats.org/officeDocument/2006/relationships/slide" Target="/ppt/slides/slide5.xml" Id="R05a9e2a15d9549b8" /><Relationship Type="http://schemas.openxmlformats.org/officeDocument/2006/relationships/slide" Target="/ppt/slides/slide6.xml" Id="Rc3b0ee47d46948ea" /><Relationship Type="http://schemas.openxmlformats.org/officeDocument/2006/relationships/slide" Target="/ppt/slides/slide7.xml" Id="R1ddf2eb74bc54a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8b532bb34847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83e9a27624fc7" /><Relationship Type="http://schemas.openxmlformats.org/officeDocument/2006/relationships/theme" Target="/ppt/slideMasters/theme/theme1.xml" Id="R5c406544080841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183e9a27624f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b56b5a6584a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fdaf6f96348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5a8b7825a42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c1281fcb749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7983e222144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b93cd54184b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285168f6c42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NORTH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NORTH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CHRISTOFFERSEN JOHAN H 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TOBIAS ENBERG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Vinnesgata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