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637bed25342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c4938bb8b04d81"/>
  </p:sldMasterIdLst>
  <p:sldIdLst>
    <p:sldId xmlns:r="http://schemas.openxmlformats.org/officeDocument/2006/relationships" id="256" r:id="R9cc1b55a43274fe3"/>
    <p:sldId xmlns:r="http://schemas.openxmlformats.org/officeDocument/2006/relationships" id="257" r:id="Rdeccee54be804fac"/>
    <p:sldId xmlns:r="http://schemas.openxmlformats.org/officeDocument/2006/relationships" id="258" r:id="R7d619567d1334a67"/>
    <p:sldId xmlns:r="http://schemas.openxmlformats.org/officeDocument/2006/relationships" id="259" r:id="R3d43ff201a7545c3"/>
    <p:sldId xmlns:r="http://schemas.openxmlformats.org/officeDocument/2006/relationships" id="260" r:id="Rc6164e87017c4dd4"/>
    <p:sldId xmlns:r="http://schemas.openxmlformats.org/officeDocument/2006/relationships" id="261" r:id="R6191e103eb2c4ac9"/>
    <p:sldId xmlns:r="http://schemas.openxmlformats.org/officeDocument/2006/relationships" id="262" r:id="R17f72bfcbbf4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4938bb8b04d81" /><Relationship Type="http://schemas.openxmlformats.org/officeDocument/2006/relationships/slide" Target="/ppt/slides/slide1.xml" Id="R9cc1b55a43274fe3" /><Relationship Type="http://schemas.openxmlformats.org/officeDocument/2006/relationships/slide" Target="/ppt/slides/slide2.xml" Id="Rdeccee54be804fac" /><Relationship Type="http://schemas.openxmlformats.org/officeDocument/2006/relationships/slide" Target="/ppt/slides/slide3.xml" Id="R7d619567d1334a67" /><Relationship Type="http://schemas.openxmlformats.org/officeDocument/2006/relationships/slide" Target="/ppt/slides/slide4.xml" Id="R3d43ff201a7545c3" /><Relationship Type="http://schemas.openxmlformats.org/officeDocument/2006/relationships/slide" Target="/ppt/slides/slide5.xml" Id="Rc6164e87017c4dd4" /><Relationship Type="http://schemas.openxmlformats.org/officeDocument/2006/relationships/slide" Target="/ppt/slides/slide6.xml" Id="R6191e103eb2c4ac9" /><Relationship Type="http://schemas.openxmlformats.org/officeDocument/2006/relationships/slide" Target="/ppt/slides/slide7.xml" Id="R17f72bfcbbf4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6fdc628e0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3babbd7f24a70" /><Relationship Type="http://schemas.openxmlformats.org/officeDocument/2006/relationships/theme" Target="/ppt/slideMasters/theme/theme1.xml" Id="R3b7eee5c016d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3babbd7f2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9de8d8308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8615623c146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d6916365f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8a984e9f04e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1110bc9b3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ae4b6a684e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3b403a3b3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LUMI EDUCATION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LUMI EDUCATION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37 626 000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771 421 000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787 532 000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BANK OF NEW YORK MELLON SA/NV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AKSJE NORGE VERDIPAPIRFOND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HOLBERG NORGE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NORTHERN TRUST COMP, LONDON BR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 ØNSKER STYREPLASS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LUMI EDUCATION GROUP AS</a:t>
            </a:r>
          </a:p>
        </p:txBody>
      </p:sp>
    </p:spTree>
  </p:cSld>
  <p:clrMapOvr>
    <a:masterClrMapping xmlns:a="http://schemas.openxmlformats.org/drawingml/2006/main"/>
  </p:clrMapOvr>
</p:sld>
</file>