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66e20609440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befce9d15457a"/>
  </p:sldMasterIdLst>
  <p:sldIdLst>
    <p:sldId xmlns:r="http://schemas.openxmlformats.org/officeDocument/2006/relationships" id="256" r:id="R6f26d8bb79574309"/>
    <p:sldId xmlns:r="http://schemas.openxmlformats.org/officeDocument/2006/relationships" id="257" r:id="Rd3fdddb3e6cf4404"/>
    <p:sldId xmlns:r="http://schemas.openxmlformats.org/officeDocument/2006/relationships" id="258" r:id="R1acd4b548f5447de"/>
    <p:sldId xmlns:r="http://schemas.openxmlformats.org/officeDocument/2006/relationships" id="259" r:id="R4866e5ea0db04480"/>
    <p:sldId xmlns:r="http://schemas.openxmlformats.org/officeDocument/2006/relationships" id="260" r:id="R5c391fdc136e45d5"/>
    <p:sldId xmlns:r="http://schemas.openxmlformats.org/officeDocument/2006/relationships" id="261" r:id="R55f1c30a45494207"/>
    <p:sldId xmlns:r="http://schemas.openxmlformats.org/officeDocument/2006/relationships" id="262" r:id="R4045a0e7da084f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befce9d15457a" /><Relationship Type="http://schemas.openxmlformats.org/officeDocument/2006/relationships/slide" Target="/ppt/slides/slide1.xml" Id="R6f26d8bb79574309" /><Relationship Type="http://schemas.openxmlformats.org/officeDocument/2006/relationships/slide" Target="/ppt/slides/slide2.xml" Id="Rd3fdddb3e6cf4404" /><Relationship Type="http://schemas.openxmlformats.org/officeDocument/2006/relationships/slide" Target="/ppt/slides/slide3.xml" Id="R1acd4b548f5447de" /><Relationship Type="http://schemas.openxmlformats.org/officeDocument/2006/relationships/slide" Target="/ppt/slides/slide4.xml" Id="R4866e5ea0db04480" /><Relationship Type="http://schemas.openxmlformats.org/officeDocument/2006/relationships/slide" Target="/ppt/slides/slide5.xml" Id="R5c391fdc136e45d5" /><Relationship Type="http://schemas.openxmlformats.org/officeDocument/2006/relationships/slide" Target="/ppt/slides/slide6.xml" Id="R55f1c30a45494207" /><Relationship Type="http://schemas.openxmlformats.org/officeDocument/2006/relationships/slide" Target="/ppt/slides/slide7.xml" Id="R4045a0e7da084f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a2d05b2bb47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9fa0134e142c3" /><Relationship Type="http://schemas.openxmlformats.org/officeDocument/2006/relationships/theme" Target="/ppt/slideMasters/theme/theme1.xml" Id="R3a588d9c2bac43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f9fa0134e1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4ddb54cfd42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e5a4010c54a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74555874346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478f8bbd74f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0310ebabc42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1e32bfdee4a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2e09c1c1a4c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ALLAN BJØRNSTAD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ALLAN BJØRNSTAD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ALLAN BJØRNSTAD HOLDING AS ble etablert [år] og holder til i Tranby.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ALLAN BJØRNSTAD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ALLAN BJØRNSTAD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ALLAN BJØRNSTAD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3 434 921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3 445 151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ALLAN BJØRNSTAD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ALLAN MAURICE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ALLAN BJØRNSTAD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Grindene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3409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919 871 539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ALLAN BJØRNSTAD HOLDING AS</a:t>
            </a:r>
          </a:p>
        </p:txBody>
      </p:sp>
    </p:spTree>
  </p:cSld>
  <p:clrMapOvr>
    <a:masterClrMapping xmlns:a="http://schemas.openxmlformats.org/drawingml/2006/main"/>
  </p:clrMapOvr>
</p:sld>
</file>