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371718ade446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8f4f861a64abc"/>
  </p:sldMasterIdLst>
  <p:sldIdLst>
    <p:sldId xmlns:r="http://schemas.openxmlformats.org/officeDocument/2006/relationships" id="256" r:id="Ra9f88f2f2ba84470"/>
    <p:sldId xmlns:r="http://schemas.openxmlformats.org/officeDocument/2006/relationships" id="257" r:id="R9fe3e40e74c84276"/>
    <p:sldId xmlns:r="http://schemas.openxmlformats.org/officeDocument/2006/relationships" id="258" r:id="Rc88f4df9dad34c71"/>
    <p:sldId xmlns:r="http://schemas.openxmlformats.org/officeDocument/2006/relationships" id="259" r:id="Re1bd3481c5834694"/>
    <p:sldId xmlns:r="http://schemas.openxmlformats.org/officeDocument/2006/relationships" id="260" r:id="Rdce5a175d7964be7"/>
    <p:sldId xmlns:r="http://schemas.openxmlformats.org/officeDocument/2006/relationships" id="261" r:id="R791539d8d095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8f4f861a64abc" /><Relationship Type="http://schemas.openxmlformats.org/officeDocument/2006/relationships/slide" Target="/ppt/slides/slide1.xml" Id="Ra9f88f2f2ba84470" /><Relationship Type="http://schemas.openxmlformats.org/officeDocument/2006/relationships/slide" Target="/ppt/slides/slide2.xml" Id="R9fe3e40e74c84276" /><Relationship Type="http://schemas.openxmlformats.org/officeDocument/2006/relationships/slide" Target="/ppt/slides/slide3.xml" Id="Rc88f4df9dad34c71" /><Relationship Type="http://schemas.openxmlformats.org/officeDocument/2006/relationships/slide" Target="/ppt/slides/slide4.xml" Id="Re1bd3481c5834694" /><Relationship Type="http://schemas.openxmlformats.org/officeDocument/2006/relationships/slide" Target="/ppt/slides/slide5.xml" Id="Rdce5a175d7964be7" /><Relationship Type="http://schemas.openxmlformats.org/officeDocument/2006/relationships/slide" Target="/ppt/slides/slide6.xml" Id="R791539d8d095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a66a7433c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3009b8eb049ef" /><Relationship Type="http://schemas.openxmlformats.org/officeDocument/2006/relationships/theme" Target="/ppt/slideMasters/theme/theme1.xml" Id="R02f2f4592bc8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3009b8eb0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e5026c77143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8d051afb4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2667f1f4a49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d09c96ef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de07d250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e552c8d2a42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REED SKAGEN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Kjødes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5232 Paradis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919 880 708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REED SKAGEN II AS</a:t>
            </a:r>
          </a:p>
        </p:txBody>
      </p:sp>
    </p:spTree>
  </p:cSld>
  <p:clrMapOvr>
    <a:masterClrMapping xmlns:a="http://schemas.openxmlformats.org/drawingml/2006/main"/>
  </p:clrMapOvr>
</p:sld>
</file>