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54b7d3495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6e1638b1f4288"/>
  </p:sldMasterIdLst>
  <p:sldIdLst>
    <p:sldId xmlns:r="http://schemas.openxmlformats.org/officeDocument/2006/relationships" id="256" r:id="R1840318f7abe434b"/>
    <p:sldId xmlns:r="http://schemas.openxmlformats.org/officeDocument/2006/relationships" id="257" r:id="R84b19e1f5399413e"/>
    <p:sldId xmlns:r="http://schemas.openxmlformats.org/officeDocument/2006/relationships" id="258" r:id="Rc4fd1af12b2246b4"/>
    <p:sldId xmlns:r="http://schemas.openxmlformats.org/officeDocument/2006/relationships" id="259" r:id="R1bd828f664444053"/>
    <p:sldId xmlns:r="http://schemas.openxmlformats.org/officeDocument/2006/relationships" id="260" r:id="R8056bf4675f34e30"/>
    <p:sldId xmlns:r="http://schemas.openxmlformats.org/officeDocument/2006/relationships" id="261" r:id="R82040327422e44ed"/>
    <p:sldId xmlns:r="http://schemas.openxmlformats.org/officeDocument/2006/relationships" id="262" r:id="Rcf8c28dc5615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6e1638b1f4288" /><Relationship Type="http://schemas.openxmlformats.org/officeDocument/2006/relationships/slide" Target="/ppt/slides/slide1.xml" Id="R1840318f7abe434b" /><Relationship Type="http://schemas.openxmlformats.org/officeDocument/2006/relationships/slide" Target="/ppt/slides/slide2.xml" Id="R84b19e1f5399413e" /><Relationship Type="http://schemas.openxmlformats.org/officeDocument/2006/relationships/slide" Target="/ppt/slides/slide3.xml" Id="Rc4fd1af12b2246b4" /><Relationship Type="http://schemas.openxmlformats.org/officeDocument/2006/relationships/slide" Target="/ppt/slides/slide4.xml" Id="R1bd828f664444053" /><Relationship Type="http://schemas.openxmlformats.org/officeDocument/2006/relationships/slide" Target="/ppt/slides/slide5.xml" Id="R8056bf4675f34e30" /><Relationship Type="http://schemas.openxmlformats.org/officeDocument/2006/relationships/slide" Target="/ppt/slides/slide6.xml" Id="R82040327422e44ed" /><Relationship Type="http://schemas.openxmlformats.org/officeDocument/2006/relationships/slide" Target="/ppt/slides/slide7.xml" Id="Rcf8c28dc5615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e3a9019dd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c5c1f5074f55" /><Relationship Type="http://schemas.openxmlformats.org/officeDocument/2006/relationships/theme" Target="/ppt/slideMasters/theme/theme1.xml" Id="R88842b43cbd8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cc5c1f507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297a23031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453003641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4c6021526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03a33a05a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becf8adbd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4fae66b743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5dfff71c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REED SKAGEN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Kjødes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