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5064b173d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c15def8934e6b"/>
  </p:sldMasterIdLst>
  <p:sldIdLst>
    <p:sldId xmlns:r="http://schemas.openxmlformats.org/officeDocument/2006/relationships" id="256" r:id="Rc672c575434541e0"/>
    <p:sldId xmlns:r="http://schemas.openxmlformats.org/officeDocument/2006/relationships" id="257" r:id="R7ad26dd461d44945"/>
    <p:sldId xmlns:r="http://schemas.openxmlformats.org/officeDocument/2006/relationships" id="258" r:id="Rcd26704bdd354440"/>
    <p:sldId xmlns:r="http://schemas.openxmlformats.org/officeDocument/2006/relationships" id="259" r:id="R9a9f3664299047c3"/>
    <p:sldId xmlns:r="http://schemas.openxmlformats.org/officeDocument/2006/relationships" id="260" r:id="R53a0dc41daef4772"/>
    <p:sldId xmlns:r="http://schemas.openxmlformats.org/officeDocument/2006/relationships" id="261" r:id="R981a728821f14c13"/>
    <p:sldId xmlns:r="http://schemas.openxmlformats.org/officeDocument/2006/relationships" id="262" r:id="R4213147384ed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c15def8934e6b" /><Relationship Type="http://schemas.openxmlformats.org/officeDocument/2006/relationships/slide" Target="/ppt/slides/slide1.xml" Id="Rc672c575434541e0" /><Relationship Type="http://schemas.openxmlformats.org/officeDocument/2006/relationships/slide" Target="/ppt/slides/slide2.xml" Id="R7ad26dd461d44945" /><Relationship Type="http://schemas.openxmlformats.org/officeDocument/2006/relationships/slide" Target="/ppt/slides/slide3.xml" Id="Rcd26704bdd354440" /><Relationship Type="http://schemas.openxmlformats.org/officeDocument/2006/relationships/slide" Target="/ppt/slides/slide4.xml" Id="R9a9f3664299047c3" /><Relationship Type="http://schemas.openxmlformats.org/officeDocument/2006/relationships/slide" Target="/ppt/slides/slide5.xml" Id="R53a0dc41daef4772" /><Relationship Type="http://schemas.openxmlformats.org/officeDocument/2006/relationships/slide" Target="/ppt/slides/slide6.xml" Id="R981a728821f14c13" /><Relationship Type="http://schemas.openxmlformats.org/officeDocument/2006/relationships/slide" Target="/ppt/slides/slide7.xml" Id="R4213147384ed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fee200ef5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41357493469d" /><Relationship Type="http://schemas.openxmlformats.org/officeDocument/2006/relationships/theme" Target="/ppt/slideMasters/theme/theme1.xml" Id="R729ff69bde5c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841357493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4f4af4e25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4b702e902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8c4d38eb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2688078f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5ce28a00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42d3bf5ae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981381bdd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