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be0530093b4d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fccc4ff74ef4cc2"/>
  </p:sldMasterIdLst>
  <p:sldIdLst>
    <p:sldId xmlns:r="http://schemas.openxmlformats.org/officeDocument/2006/relationships" id="256" r:id="R1b3e4918579f4dd3"/>
    <p:sldId xmlns:r="http://schemas.openxmlformats.org/officeDocument/2006/relationships" id="257" r:id="R0a2cf83ac3be48bf"/>
    <p:sldId xmlns:r="http://schemas.openxmlformats.org/officeDocument/2006/relationships" id="258" r:id="R9719ef796a054b7b"/>
    <p:sldId xmlns:r="http://schemas.openxmlformats.org/officeDocument/2006/relationships" id="259" r:id="Ra2fc30ca258c4e9f"/>
    <p:sldId xmlns:r="http://schemas.openxmlformats.org/officeDocument/2006/relationships" id="260" r:id="Rdd5367cb391c44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ccc4ff74ef4cc2" /><Relationship Type="http://schemas.openxmlformats.org/officeDocument/2006/relationships/slide" Target="/ppt/slides/slide1.xml" Id="R1b3e4918579f4dd3" /><Relationship Type="http://schemas.openxmlformats.org/officeDocument/2006/relationships/slide" Target="/ppt/slides/slide2.xml" Id="R0a2cf83ac3be48bf" /><Relationship Type="http://schemas.openxmlformats.org/officeDocument/2006/relationships/slide" Target="/ppt/slides/slide3.xml" Id="R9719ef796a054b7b" /><Relationship Type="http://schemas.openxmlformats.org/officeDocument/2006/relationships/slide" Target="/ppt/slides/slide4.xml" Id="Ra2fc30ca258c4e9f" /><Relationship Type="http://schemas.openxmlformats.org/officeDocument/2006/relationships/slide" Target="/ppt/slides/slide5.xml" Id="Rdd5367cb391c44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76750c2bc0446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f0a98bf3834bef" /><Relationship Type="http://schemas.openxmlformats.org/officeDocument/2006/relationships/theme" Target="/ppt/slideMasters/theme/theme1.xml" Id="R7550143c3b5b46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f0a98bf3834be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52752e8134a7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b255a23694e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81b6ccc3f4e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8aa6dba80489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77387af4341a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IMF FITJAR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IMF FITJAR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IMF FITJAR ble etablert [år] og holder til i Fitjar.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IMF FITJAR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IMF FITJAR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IMF FITJAR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Rune Kvilhaugsvik, Nygardsvegen 39A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5419 Fitjar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919 905 735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IMF FITJAR</a:t>
            </a:r>
          </a:p>
        </p:txBody>
      </p:sp>
    </p:spTree>
  </p:cSld>
  <p:clrMapOvr>
    <a:masterClrMapping xmlns:a="http://schemas.openxmlformats.org/drawingml/2006/main"/>
  </p:clrMapOvr>
</p:sld>
</file>