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b020b7c8614c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163dad546e4857"/>
  </p:sldMasterIdLst>
  <p:sldIdLst>
    <p:sldId xmlns:r="http://schemas.openxmlformats.org/officeDocument/2006/relationships" id="256" r:id="R17a5faa404f04a5f"/>
    <p:sldId xmlns:r="http://schemas.openxmlformats.org/officeDocument/2006/relationships" id="257" r:id="Rad1981d6074842c9"/>
    <p:sldId xmlns:r="http://schemas.openxmlformats.org/officeDocument/2006/relationships" id="258" r:id="R9e0b3128e9ab4070"/>
    <p:sldId xmlns:r="http://schemas.openxmlformats.org/officeDocument/2006/relationships" id="259" r:id="Rbaa56296f68e407c"/>
    <p:sldId xmlns:r="http://schemas.openxmlformats.org/officeDocument/2006/relationships" id="260" r:id="Rf21d0695569d4a11"/>
    <p:sldId xmlns:r="http://schemas.openxmlformats.org/officeDocument/2006/relationships" id="261" r:id="Rc1809b55772945ce"/>
    <p:sldId xmlns:r="http://schemas.openxmlformats.org/officeDocument/2006/relationships" id="262" r:id="R0d7938f7d55a4f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63dad546e4857" /><Relationship Type="http://schemas.openxmlformats.org/officeDocument/2006/relationships/slide" Target="/ppt/slides/slide1.xml" Id="R17a5faa404f04a5f" /><Relationship Type="http://schemas.openxmlformats.org/officeDocument/2006/relationships/slide" Target="/ppt/slides/slide2.xml" Id="Rad1981d6074842c9" /><Relationship Type="http://schemas.openxmlformats.org/officeDocument/2006/relationships/slide" Target="/ppt/slides/slide3.xml" Id="R9e0b3128e9ab4070" /><Relationship Type="http://schemas.openxmlformats.org/officeDocument/2006/relationships/slide" Target="/ppt/slides/slide4.xml" Id="Rbaa56296f68e407c" /><Relationship Type="http://schemas.openxmlformats.org/officeDocument/2006/relationships/slide" Target="/ppt/slides/slide5.xml" Id="Rf21d0695569d4a11" /><Relationship Type="http://schemas.openxmlformats.org/officeDocument/2006/relationships/slide" Target="/ppt/slides/slide6.xml" Id="Rc1809b55772945ce" /><Relationship Type="http://schemas.openxmlformats.org/officeDocument/2006/relationships/slide" Target="/ppt/slides/slide7.xml" Id="R0d7938f7d55a4f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750b578e54d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75744ed6946e8" /><Relationship Type="http://schemas.openxmlformats.org/officeDocument/2006/relationships/theme" Target="/ppt/slideMasters/theme/theme1.xml" Id="Raac5a8eaeb6a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975744ed6946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6235c566345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459b53af1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8ffcd1ed246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2018d35ce4b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741a9192542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40f1104d740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0c4d685bf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17 427 146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