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63bd369ae141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fdb5e7a3ff47c5"/>
  </p:sldMasterIdLst>
  <p:sldIdLst>
    <p:sldId xmlns:r="http://schemas.openxmlformats.org/officeDocument/2006/relationships" id="256" r:id="Ra4ae3856fa8940e2"/>
    <p:sldId xmlns:r="http://schemas.openxmlformats.org/officeDocument/2006/relationships" id="257" r:id="R2f859777cdce4572"/>
    <p:sldId xmlns:r="http://schemas.openxmlformats.org/officeDocument/2006/relationships" id="258" r:id="Rca131a2764c04e1f"/>
    <p:sldId xmlns:r="http://schemas.openxmlformats.org/officeDocument/2006/relationships" id="259" r:id="R6ece0e936cb74628"/>
    <p:sldId xmlns:r="http://schemas.openxmlformats.org/officeDocument/2006/relationships" id="260" r:id="R0b21bb3b580646c3"/>
    <p:sldId xmlns:r="http://schemas.openxmlformats.org/officeDocument/2006/relationships" id="261" r:id="Rd6065603286641c3"/>
    <p:sldId xmlns:r="http://schemas.openxmlformats.org/officeDocument/2006/relationships" id="262" r:id="Rc287ff314bae4f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fdb5e7a3ff47c5" /><Relationship Type="http://schemas.openxmlformats.org/officeDocument/2006/relationships/slide" Target="/ppt/slides/slide1.xml" Id="Ra4ae3856fa8940e2" /><Relationship Type="http://schemas.openxmlformats.org/officeDocument/2006/relationships/slide" Target="/ppt/slides/slide2.xml" Id="R2f859777cdce4572" /><Relationship Type="http://schemas.openxmlformats.org/officeDocument/2006/relationships/slide" Target="/ppt/slides/slide3.xml" Id="Rca131a2764c04e1f" /><Relationship Type="http://schemas.openxmlformats.org/officeDocument/2006/relationships/slide" Target="/ppt/slides/slide4.xml" Id="R6ece0e936cb74628" /><Relationship Type="http://schemas.openxmlformats.org/officeDocument/2006/relationships/slide" Target="/ppt/slides/slide5.xml" Id="R0b21bb3b580646c3" /><Relationship Type="http://schemas.openxmlformats.org/officeDocument/2006/relationships/slide" Target="/ppt/slides/slide6.xml" Id="Rd6065603286641c3" /><Relationship Type="http://schemas.openxmlformats.org/officeDocument/2006/relationships/slide" Target="/ppt/slides/slide7.xml" Id="Rc287ff314bae4f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bed32394e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939b0ef4e4366" /><Relationship Type="http://schemas.openxmlformats.org/officeDocument/2006/relationships/theme" Target="/ppt/slideMasters/theme/theme1.xml" Id="R61b6db540cc647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1939b0ef4e43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96dd59111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312a7e9844e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fe176f9994c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cc2f406e046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533b343c246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78a24282e41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6c9172d5d4d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TOLLI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743 824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3 553 775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3 866 657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FRESTAD TOLLI HAROLD 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Kindingstadvegen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919 916 613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TOLLI AS</a:t>
            </a:r>
          </a:p>
        </p:txBody>
      </p:sp>
    </p:spTree>
  </p:cSld>
  <p:clrMapOvr>
    <a:masterClrMapping xmlns:a="http://schemas.openxmlformats.org/drawingml/2006/main"/>
  </p:clrMapOvr>
</p:sld>
</file>