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51f690b4a49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411fa00014e65"/>
  </p:sldMasterIdLst>
  <p:sldIdLst>
    <p:sldId xmlns:r="http://schemas.openxmlformats.org/officeDocument/2006/relationships" id="256" r:id="Rfb8b602c84b54b5e"/>
    <p:sldId xmlns:r="http://schemas.openxmlformats.org/officeDocument/2006/relationships" id="257" r:id="Rb5d256b1978d4328"/>
    <p:sldId xmlns:r="http://schemas.openxmlformats.org/officeDocument/2006/relationships" id="258" r:id="R071d65d23ce44272"/>
    <p:sldId xmlns:r="http://schemas.openxmlformats.org/officeDocument/2006/relationships" id="259" r:id="Rc3a140acabeb463b"/>
    <p:sldId xmlns:r="http://schemas.openxmlformats.org/officeDocument/2006/relationships" id="260" r:id="Raeee424fa2d145f1"/>
    <p:sldId xmlns:r="http://schemas.openxmlformats.org/officeDocument/2006/relationships" id="261" r:id="R99f20e1173a24b15"/>
    <p:sldId xmlns:r="http://schemas.openxmlformats.org/officeDocument/2006/relationships" id="262" r:id="R4257e8adc9df42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411fa00014e65" /><Relationship Type="http://schemas.openxmlformats.org/officeDocument/2006/relationships/slide" Target="/ppt/slides/slide1.xml" Id="Rfb8b602c84b54b5e" /><Relationship Type="http://schemas.openxmlformats.org/officeDocument/2006/relationships/slide" Target="/ppt/slides/slide2.xml" Id="Rb5d256b1978d4328" /><Relationship Type="http://schemas.openxmlformats.org/officeDocument/2006/relationships/slide" Target="/ppt/slides/slide3.xml" Id="R071d65d23ce44272" /><Relationship Type="http://schemas.openxmlformats.org/officeDocument/2006/relationships/slide" Target="/ppt/slides/slide4.xml" Id="Rc3a140acabeb463b" /><Relationship Type="http://schemas.openxmlformats.org/officeDocument/2006/relationships/slide" Target="/ppt/slides/slide5.xml" Id="Raeee424fa2d145f1" /><Relationship Type="http://schemas.openxmlformats.org/officeDocument/2006/relationships/slide" Target="/ppt/slides/slide6.xml" Id="R99f20e1173a24b15" /><Relationship Type="http://schemas.openxmlformats.org/officeDocument/2006/relationships/slide" Target="/ppt/slides/slide7.xml" Id="R4257e8adc9df42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a58e5fa684b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70ff2e4c8462f" /><Relationship Type="http://schemas.openxmlformats.org/officeDocument/2006/relationships/theme" Target="/ppt/slideMasters/theme/theme1.xml" Id="Raefd13c9f50e46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e70ff2e4c8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209b1b4cd4b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11ddbaad9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da27c7e2d44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e4f740f7e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3a41893984b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722534ec6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9aaeef84245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OBA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TROND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Spelhaugen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5147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