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46e512675e42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363f85dc064cc4"/>
  </p:sldMasterIdLst>
  <p:sldIdLst>
    <p:sldId xmlns:r="http://schemas.openxmlformats.org/officeDocument/2006/relationships" id="256" r:id="R4a0925ed301648ca"/>
    <p:sldId xmlns:r="http://schemas.openxmlformats.org/officeDocument/2006/relationships" id="257" r:id="R0957096290144521"/>
    <p:sldId xmlns:r="http://schemas.openxmlformats.org/officeDocument/2006/relationships" id="258" r:id="R9fefed4fec984deb"/>
    <p:sldId xmlns:r="http://schemas.openxmlformats.org/officeDocument/2006/relationships" id="259" r:id="Rc7e872398f444043"/>
    <p:sldId xmlns:r="http://schemas.openxmlformats.org/officeDocument/2006/relationships" id="260" r:id="R8f2d903d208247f2"/>
    <p:sldId xmlns:r="http://schemas.openxmlformats.org/officeDocument/2006/relationships" id="261" r:id="R4db7df0f99d24159"/>
    <p:sldId xmlns:r="http://schemas.openxmlformats.org/officeDocument/2006/relationships" id="262" r:id="R3df9234cd3334a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63f85dc064cc4" /><Relationship Type="http://schemas.openxmlformats.org/officeDocument/2006/relationships/slide" Target="/ppt/slides/slide1.xml" Id="R4a0925ed301648ca" /><Relationship Type="http://schemas.openxmlformats.org/officeDocument/2006/relationships/slide" Target="/ppt/slides/slide2.xml" Id="R0957096290144521" /><Relationship Type="http://schemas.openxmlformats.org/officeDocument/2006/relationships/slide" Target="/ppt/slides/slide3.xml" Id="R9fefed4fec984deb" /><Relationship Type="http://schemas.openxmlformats.org/officeDocument/2006/relationships/slide" Target="/ppt/slides/slide4.xml" Id="Rc7e872398f444043" /><Relationship Type="http://schemas.openxmlformats.org/officeDocument/2006/relationships/slide" Target="/ppt/slides/slide5.xml" Id="R8f2d903d208247f2" /><Relationship Type="http://schemas.openxmlformats.org/officeDocument/2006/relationships/slide" Target="/ppt/slides/slide6.xml" Id="R4db7df0f99d24159" /><Relationship Type="http://schemas.openxmlformats.org/officeDocument/2006/relationships/slide" Target="/ppt/slides/slide7.xml" Id="R3df9234cd3334a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befe17577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e5afe69b44ac1" /><Relationship Type="http://schemas.openxmlformats.org/officeDocument/2006/relationships/theme" Target="/ppt/slideMasters/theme/theme1.xml" Id="R42eed0a397d54e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3e5afe69b44a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d4ca71dc744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e81a400ae47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be8a4f2344d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9496a848245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2f55447ad4a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26c9755644e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5bc617c0b42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CQ RESSURS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CQ RESSURS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 YUNLIN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FREDRIK INGE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MOLTUBAKK VEGARD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Klingenberggata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