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5a5823129d43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6655f08b934fd2"/>
  </p:sldMasterIdLst>
  <p:sldIdLst>
    <p:sldId xmlns:r="http://schemas.openxmlformats.org/officeDocument/2006/relationships" id="256" r:id="R796bafcaee67428c"/>
    <p:sldId xmlns:r="http://schemas.openxmlformats.org/officeDocument/2006/relationships" id="257" r:id="R57eaa2218a014fde"/>
    <p:sldId xmlns:r="http://schemas.openxmlformats.org/officeDocument/2006/relationships" id="258" r:id="R45ef34029d924f45"/>
    <p:sldId xmlns:r="http://schemas.openxmlformats.org/officeDocument/2006/relationships" id="259" r:id="R29a155cc9c3d473d"/>
    <p:sldId xmlns:r="http://schemas.openxmlformats.org/officeDocument/2006/relationships" id="260" r:id="R02cdbcd93fab4ef6"/>
    <p:sldId xmlns:r="http://schemas.openxmlformats.org/officeDocument/2006/relationships" id="261" r:id="Rec3af9a4c39145f6"/>
    <p:sldId xmlns:r="http://schemas.openxmlformats.org/officeDocument/2006/relationships" id="262" r:id="Rcd0fd977ae9145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6655f08b934fd2" /><Relationship Type="http://schemas.openxmlformats.org/officeDocument/2006/relationships/slide" Target="/ppt/slides/slide1.xml" Id="R796bafcaee67428c" /><Relationship Type="http://schemas.openxmlformats.org/officeDocument/2006/relationships/slide" Target="/ppt/slides/slide2.xml" Id="R57eaa2218a014fde" /><Relationship Type="http://schemas.openxmlformats.org/officeDocument/2006/relationships/slide" Target="/ppt/slides/slide3.xml" Id="R45ef34029d924f45" /><Relationship Type="http://schemas.openxmlformats.org/officeDocument/2006/relationships/slide" Target="/ppt/slides/slide4.xml" Id="R29a155cc9c3d473d" /><Relationship Type="http://schemas.openxmlformats.org/officeDocument/2006/relationships/slide" Target="/ppt/slides/slide5.xml" Id="R02cdbcd93fab4ef6" /><Relationship Type="http://schemas.openxmlformats.org/officeDocument/2006/relationships/slide" Target="/ppt/slides/slide6.xml" Id="Rec3af9a4c39145f6" /><Relationship Type="http://schemas.openxmlformats.org/officeDocument/2006/relationships/slide" Target="/ppt/slides/slide7.xml" Id="Rcd0fd977ae9145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a89934c7f543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607ecab8464fae" /><Relationship Type="http://schemas.openxmlformats.org/officeDocument/2006/relationships/theme" Target="/ppt/slideMasters/theme/theme1.xml" Id="R5c92f82081ae45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607ecab8464f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6ec2447bba40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8908e57aa84d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d5941767b946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0e35a2ff5b45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b4a2501fd34e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2007b753464d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654c4699d246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KAPINOR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KAPINOR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KAPINOR AS ble etablert [år] og holder til i Nesøya.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KAPINOR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KAPINOR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KAPINOR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784 901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274 321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191 726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458 549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15 300 395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KAPINOR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EDLAND EGGE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KAPINOR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Tjernveien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1397 Nesøya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919 965 827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KAPINOR AS</a:t>
            </a:r>
          </a:p>
        </p:txBody>
      </p:sp>
    </p:spTree>
  </p:cSld>
  <p:clrMapOvr>
    <a:masterClrMapping xmlns:a="http://schemas.openxmlformats.org/drawingml/2006/main"/>
  </p:clrMapOvr>
</p:sld>
</file>