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d2c8c882d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5da1bfdd844ac"/>
  </p:sldMasterIdLst>
  <p:sldIdLst>
    <p:sldId xmlns:r="http://schemas.openxmlformats.org/officeDocument/2006/relationships" id="256" r:id="Re5fb67071ad44f35"/>
    <p:sldId xmlns:r="http://schemas.openxmlformats.org/officeDocument/2006/relationships" id="257" r:id="R99ddb881049c4472"/>
    <p:sldId xmlns:r="http://schemas.openxmlformats.org/officeDocument/2006/relationships" id="258" r:id="R996de299d2fe4aab"/>
    <p:sldId xmlns:r="http://schemas.openxmlformats.org/officeDocument/2006/relationships" id="259" r:id="R7ef1fbdd4a8c40e4"/>
    <p:sldId xmlns:r="http://schemas.openxmlformats.org/officeDocument/2006/relationships" id="260" r:id="R9ae0aa205764417a"/>
    <p:sldId xmlns:r="http://schemas.openxmlformats.org/officeDocument/2006/relationships" id="261" r:id="R8f5f78edf463499d"/>
    <p:sldId xmlns:r="http://schemas.openxmlformats.org/officeDocument/2006/relationships" id="262" r:id="Rffac05dd0a57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5da1bfdd844ac" /><Relationship Type="http://schemas.openxmlformats.org/officeDocument/2006/relationships/slide" Target="/ppt/slides/slide1.xml" Id="Re5fb67071ad44f35" /><Relationship Type="http://schemas.openxmlformats.org/officeDocument/2006/relationships/slide" Target="/ppt/slides/slide2.xml" Id="R99ddb881049c4472" /><Relationship Type="http://schemas.openxmlformats.org/officeDocument/2006/relationships/slide" Target="/ppt/slides/slide3.xml" Id="R996de299d2fe4aab" /><Relationship Type="http://schemas.openxmlformats.org/officeDocument/2006/relationships/slide" Target="/ppt/slides/slide4.xml" Id="R7ef1fbdd4a8c40e4" /><Relationship Type="http://schemas.openxmlformats.org/officeDocument/2006/relationships/slide" Target="/ppt/slides/slide5.xml" Id="R9ae0aa205764417a" /><Relationship Type="http://schemas.openxmlformats.org/officeDocument/2006/relationships/slide" Target="/ppt/slides/slide6.xml" Id="R8f5f78edf463499d" /><Relationship Type="http://schemas.openxmlformats.org/officeDocument/2006/relationships/slide" Target="/ppt/slides/slide7.xml" Id="Rffac05dd0a57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c1e7a91b5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446296f174e62" /><Relationship Type="http://schemas.openxmlformats.org/officeDocument/2006/relationships/theme" Target="/ppt/slideMasters/theme/theme1.xml" Id="Radbe437bcefb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446296f17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19d17aa9d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3c659989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d39c73b0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18e06a260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cad79aabe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80317e07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735bdb7ba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